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6" r:id="rId3"/>
    <p:sldId id="302" r:id="rId4"/>
    <p:sldId id="306" r:id="rId5"/>
    <p:sldId id="307" r:id="rId6"/>
    <p:sldId id="309" r:id="rId7"/>
    <p:sldId id="310" r:id="rId8"/>
    <p:sldId id="317" r:id="rId9"/>
    <p:sldId id="311" r:id="rId10"/>
    <p:sldId id="305" r:id="rId11"/>
    <p:sldId id="313" r:id="rId12"/>
    <p:sldId id="314" r:id="rId13"/>
    <p:sldId id="315" r:id="rId14"/>
    <p:sldId id="304" r:id="rId15"/>
    <p:sldId id="319" r:id="rId16"/>
    <p:sldId id="320" r:id="rId17"/>
    <p:sldId id="318" r:id="rId18"/>
    <p:sldId id="297" r:id="rId19"/>
    <p:sldId id="303" r:id="rId20"/>
    <p:sldId id="31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6A13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FDD6E1-62C8-4BCB-AB31-2AE3FA1B715B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854B291-07A2-4C6B-B36A-A6F654D4ED57}">
      <dgm:prSet phldrT="[Текст]"/>
      <dgm:spPr/>
      <dgm:t>
        <a:bodyPr/>
        <a:lstStyle/>
        <a:p>
          <a:r>
            <a:rPr lang="ru-RU" smtClean="0"/>
            <a:t>Узнайте что-то, чего действительно нет.</a:t>
          </a:r>
          <a:endParaRPr lang="ru-RU" dirty="0"/>
        </a:p>
      </dgm:t>
    </dgm:pt>
    <dgm:pt modelId="{0D02D2F6-C8A5-458C-AE1D-FB15399C05AA}" type="parTrans" cxnId="{CFC7012F-4A7C-4F4E-A17B-14A921541490}">
      <dgm:prSet/>
      <dgm:spPr/>
      <dgm:t>
        <a:bodyPr/>
        <a:lstStyle/>
        <a:p>
          <a:endParaRPr lang="ru-RU"/>
        </a:p>
      </dgm:t>
    </dgm:pt>
    <dgm:pt modelId="{CA68A99B-6E2F-4ACB-A4BF-45F357ECA652}" type="sibTrans" cxnId="{CFC7012F-4A7C-4F4E-A17B-14A921541490}">
      <dgm:prSet/>
      <dgm:spPr/>
      <dgm:t>
        <a:bodyPr/>
        <a:lstStyle/>
        <a:p>
          <a:endParaRPr lang="ru-RU"/>
        </a:p>
      </dgm:t>
    </dgm:pt>
    <dgm:pt modelId="{21D9CDF7-3254-4B54-BA3E-757ABBE77F2F}">
      <dgm:prSet phldrT="[Текст]"/>
      <dgm:spPr/>
      <dgm:t>
        <a:bodyPr/>
        <a:lstStyle/>
        <a:p>
          <a:r>
            <a:rPr lang="ru-RU" smtClean="0"/>
            <a:t>Найдите то что есть, по этому «ничего нет».</a:t>
          </a:r>
          <a:endParaRPr lang="ru-RU" dirty="0"/>
        </a:p>
      </dgm:t>
    </dgm:pt>
    <dgm:pt modelId="{53C5FAEE-C5E7-43BD-9619-56242FA26545}" type="parTrans" cxnId="{1E6227CC-2E04-4746-8528-06AB13FA2DE0}">
      <dgm:prSet/>
      <dgm:spPr/>
      <dgm:t>
        <a:bodyPr/>
        <a:lstStyle/>
        <a:p>
          <a:endParaRPr lang="ru-RU"/>
        </a:p>
      </dgm:t>
    </dgm:pt>
    <dgm:pt modelId="{35EF70D0-5208-48ED-BA60-C8B6A6722BB7}" type="sibTrans" cxnId="{1E6227CC-2E04-4746-8528-06AB13FA2DE0}">
      <dgm:prSet/>
      <dgm:spPr/>
      <dgm:t>
        <a:bodyPr/>
        <a:lstStyle/>
        <a:p>
          <a:endParaRPr lang="ru-RU"/>
        </a:p>
      </dgm:t>
    </dgm:pt>
    <dgm:pt modelId="{4993D759-F91D-4301-9B14-9609C0FF43BB}">
      <dgm:prSet phldrT="[Текст]"/>
      <dgm:spPr/>
      <dgm:t>
        <a:bodyPr/>
        <a:lstStyle/>
        <a:p>
          <a:r>
            <a:rPr lang="ru-RU" smtClean="0"/>
            <a:t>Поймите почему этого  что-то нет.</a:t>
          </a:r>
          <a:endParaRPr lang="ru-RU" dirty="0"/>
        </a:p>
      </dgm:t>
    </dgm:pt>
    <dgm:pt modelId="{0184FC54-DFFA-41B0-AE5B-6AC1B18E1C49}" type="parTrans" cxnId="{77F8A515-956D-4F9F-81FC-FB754514CE28}">
      <dgm:prSet/>
      <dgm:spPr/>
      <dgm:t>
        <a:bodyPr/>
        <a:lstStyle/>
        <a:p>
          <a:endParaRPr lang="ru-RU"/>
        </a:p>
      </dgm:t>
    </dgm:pt>
    <dgm:pt modelId="{9B70A80E-E84D-4145-84ED-B8213E6C0E6F}" type="sibTrans" cxnId="{77F8A515-956D-4F9F-81FC-FB754514CE28}">
      <dgm:prSet/>
      <dgm:spPr/>
      <dgm:t>
        <a:bodyPr/>
        <a:lstStyle/>
        <a:p>
          <a:endParaRPr lang="ru-RU"/>
        </a:p>
      </dgm:t>
    </dgm:pt>
    <dgm:pt modelId="{16263201-5FD0-434E-B1B4-D0D5A35D8732}" type="pres">
      <dgm:prSet presAssocID="{C9FDD6E1-62C8-4BCB-AB31-2AE3FA1B715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C2A0E4-76D2-4375-871D-72E1D5FE2063}" type="pres">
      <dgm:prSet presAssocID="{C9FDD6E1-62C8-4BCB-AB31-2AE3FA1B715B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5FDAAFDC-2814-47DF-BE39-1B0996415224}" type="pres">
      <dgm:prSet presAssocID="{C9FDD6E1-62C8-4BCB-AB31-2AE3FA1B715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FA44A4-78A5-4CF7-82DC-F4BD5CC67E79}" type="pres">
      <dgm:prSet presAssocID="{C9FDD6E1-62C8-4BCB-AB31-2AE3FA1B715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BB6CF-3DE1-48B1-AB93-83578F4FD00A}" type="pres">
      <dgm:prSet presAssocID="{C9FDD6E1-62C8-4BCB-AB31-2AE3FA1B715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1EA32-FF61-47D0-A86E-37C122542F35}" type="pres">
      <dgm:prSet presAssocID="{C9FDD6E1-62C8-4BCB-AB31-2AE3FA1B715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070F1B-EC0F-438F-806E-6123E87B3BDB}" type="pres">
      <dgm:prSet presAssocID="{C9FDD6E1-62C8-4BCB-AB31-2AE3FA1B715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7A4D54-87A8-47EB-9573-8282A63FC4C5}" type="pres">
      <dgm:prSet presAssocID="{C9FDD6E1-62C8-4BCB-AB31-2AE3FA1B715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66A8B-0F5D-41C9-841B-22DE9B277112}" type="pres">
      <dgm:prSet presAssocID="{C9FDD6E1-62C8-4BCB-AB31-2AE3FA1B715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CF2EBC-A0F3-4E85-B8A8-04443FA0F53C}" type="pres">
      <dgm:prSet presAssocID="{C9FDD6E1-62C8-4BCB-AB31-2AE3FA1B715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CEDDC4-78EE-4BA5-AA9A-7300DB6FE0D6}" type="presOf" srcId="{35EF70D0-5208-48ED-BA60-C8B6A6722BB7}" destId="{24070F1B-EC0F-438F-806E-6123E87B3BDB}" srcOrd="0" destOrd="0" presId="urn:microsoft.com/office/officeart/2005/8/layout/vProcess5"/>
    <dgm:cxn modelId="{CFC7012F-4A7C-4F4E-A17B-14A921541490}" srcId="{C9FDD6E1-62C8-4BCB-AB31-2AE3FA1B715B}" destId="{A854B291-07A2-4C6B-B36A-A6F654D4ED57}" srcOrd="0" destOrd="0" parTransId="{0D02D2F6-C8A5-458C-AE1D-FB15399C05AA}" sibTransId="{CA68A99B-6E2F-4ACB-A4BF-45F357ECA652}"/>
    <dgm:cxn modelId="{CD7A017D-F19E-4062-9989-C3B571584BFB}" type="presOf" srcId="{21D9CDF7-3254-4B54-BA3E-757ABBE77F2F}" destId="{ED366A8B-0F5D-41C9-841B-22DE9B277112}" srcOrd="1" destOrd="0" presId="urn:microsoft.com/office/officeart/2005/8/layout/vProcess5"/>
    <dgm:cxn modelId="{B077DE04-117E-4907-A915-7ADCA1AADF48}" type="presOf" srcId="{A854B291-07A2-4C6B-B36A-A6F654D4ED57}" destId="{5FDAAFDC-2814-47DF-BE39-1B0996415224}" srcOrd="0" destOrd="0" presId="urn:microsoft.com/office/officeart/2005/8/layout/vProcess5"/>
    <dgm:cxn modelId="{EFD383DB-E41A-45AF-AAB1-E7EE9EAE1236}" type="presOf" srcId="{A854B291-07A2-4C6B-B36A-A6F654D4ED57}" destId="{F47A4D54-87A8-47EB-9573-8282A63FC4C5}" srcOrd="1" destOrd="0" presId="urn:microsoft.com/office/officeart/2005/8/layout/vProcess5"/>
    <dgm:cxn modelId="{73D77E6B-18E5-4DA6-B9B0-E492049800D6}" type="presOf" srcId="{C9FDD6E1-62C8-4BCB-AB31-2AE3FA1B715B}" destId="{16263201-5FD0-434E-B1B4-D0D5A35D8732}" srcOrd="0" destOrd="0" presId="urn:microsoft.com/office/officeart/2005/8/layout/vProcess5"/>
    <dgm:cxn modelId="{BCD4DC4F-6DE8-4CD3-B132-DBC123D39BC2}" type="presOf" srcId="{CA68A99B-6E2F-4ACB-A4BF-45F357ECA652}" destId="{8081EA32-FF61-47D0-A86E-37C122542F35}" srcOrd="0" destOrd="0" presId="urn:microsoft.com/office/officeart/2005/8/layout/vProcess5"/>
    <dgm:cxn modelId="{469D8B38-1F48-49BD-A135-B1A869DD1446}" type="presOf" srcId="{4993D759-F91D-4301-9B14-9609C0FF43BB}" destId="{57CF2EBC-A0F3-4E85-B8A8-04443FA0F53C}" srcOrd="1" destOrd="0" presId="urn:microsoft.com/office/officeart/2005/8/layout/vProcess5"/>
    <dgm:cxn modelId="{1E6227CC-2E04-4746-8528-06AB13FA2DE0}" srcId="{C9FDD6E1-62C8-4BCB-AB31-2AE3FA1B715B}" destId="{21D9CDF7-3254-4B54-BA3E-757ABBE77F2F}" srcOrd="1" destOrd="0" parTransId="{53C5FAEE-C5E7-43BD-9619-56242FA26545}" sibTransId="{35EF70D0-5208-48ED-BA60-C8B6A6722BB7}"/>
    <dgm:cxn modelId="{77F8A515-956D-4F9F-81FC-FB754514CE28}" srcId="{C9FDD6E1-62C8-4BCB-AB31-2AE3FA1B715B}" destId="{4993D759-F91D-4301-9B14-9609C0FF43BB}" srcOrd="2" destOrd="0" parTransId="{0184FC54-DFFA-41B0-AE5B-6AC1B18E1C49}" sibTransId="{9B70A80E-E84D-4145-84ED-B8213E6C0E6F}"/>
    <dgm:cxn modelId="{7816CBEB-677A-40DE-91C9-A963E96F73C2}" type="presOf" srcId="{21D9CDF7-3254-4B54-BA3E-757ABBE77F2F}" destId="{58FA44A4-78A5-4CF7-82DC-F4BD5CC67E79}" srcOrd="0" destOrd="0" presId="urn:microsoft.com/office/officeart/2005/8/layout/vProcess5"/>
    <dgm:cxn modelId="{A19BDB9E-510D-416D-A8E7-9F7BB117EAB8}" type="presOf" srcId="{4993D759-F91D-4301-9B14-9609C0FF43BB}" destId="{142BB6CF-3DE1-48B1-AB93-83578F4FD00A}" srcOrd="0" destOrd="0" presId="urn:microsoft.com/office/officeart/2005/8/layout/vProcess5"/>
    <dgm:cxn modelId="{6A14EB31-F33B-4DFA-B86F-FF2727F5E85A}" type="presParOf" srcId="{16263201-5FD0-434E-B1B4-D0D5A35D8732}" destId="{50C2A0E4-76D2-4375-871D-72E1D5FE2063}" srcOrd="0" destOrd="0" presId="urn:microsoft.com/office/officeart/2005/8/layout/vProcess5"/>
    <dgm:cxn modelId="{B98BE271-62FE-400C-AA21-9BA0C6FDF1F3}" type="presParOf" srcId="{16263201-5FD0-434E-B1B4-D0D5A35D8732}" destId="{5FDAAFDC-2814-47DF-BE39-1B0996415224}" srcOrd="1" destOrd="0" presId="urn:microsoft.com/office/officeart/2005/8/layout/vProcess5"/>
    <dgm:cxn modelId="{57AD9F82-FA6A-409C-9C41-5522B73BCB21}" type="presParOf" srcId="{16263201-5FD0-434E-B1B4-D0D5A35D8732}" destId="{58FA44A4-78A5-4CF7-82DC-F4BD5CC67E79}" srcOrd="2" destOrd="0" presId="urn:microsoft.com/office/officeart/2005/8/layout/vProcess5"/>
    <dgm:cxn modelId="{06980140-C77C-41B2-A8CD-0C9551453816}" type="presParOf" srcId="{16263201-5FD0-434E-B1B4-D0D5A35D8732}" destId="{142BB6CF-3DE1-48B1-AB93-83578F4FD00A}" srcOrd="3" destOrd="0" presId="urn:microsoft.com/office/officeart/2005/8/layout/vProcess5"/>
    <dgm:cxn modelId="{0A54C6A7-E2FC-4037-BFA0-91F1BB03AED6}" type="presParOf" srcId="{16263201-5FD0-434E-B1B4-D0D5A35D8732}" destId="{8081EA32-FF61-47D0-A86E-37C122542F35}" srcOrd="4" destOrd="0" presId="urn:microsoft.com/office/officeart/2005/8/layout/vProcess5"/>
    <dgm:cxn modelId="{82F9932C-CE57-4184-866F-617823969323}" type="presParOf" srcId="{16263201-5FD0-434E-B1B4-D0D5A35D8732}" destId="{24070F1B-EC0F-438F-806E-6123E87B3BDB}" srcOrd="5" destOrd="0" presId="urn:microsoft.com/office/officeart/2005/8/layout/vProcess5"/>
    <dgm:cxn modelId="{D823DC6F-1F64-4A37-B3D7-B0AAC795236C}" type="presParOf" srcId="{16263201-5FD0-434E-B1B4-D0D5A35D8732}" destId="{F47A4D54-87A8-47EB-9573-8282A63FC4C5}" srcOrd="6" destOrd="0" presId="urn:microsoft.com/office/officeart/2005/8/layout/vProcess5"/>
    <dgm:cxn modelId="{C864C223-227D-4840-B34B-E0074DAD542C}" type="presParOf" srcId="{16263201-5FD0-434E-B1B4-D0D5A35D8732}" destId="{ED366A8B-0F5D-41C9-841B-22DE9B277112}" srcOrd="7" destOrd="0" presId="urn:microsoft.com/office/officeart/2005/8/layout/vProcess5"/>
    <dgm:cxn modelId="{4F98E89A-9A75-4CE7-8C76-852F07EBE072}" type="presParOf" srcId="{16263201-5FD0-434E-B1B4-D0D5A35D8732}" destId="{57CF2EBC-A0F3-4E85-B8A8-04443FA0F53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FDD6E1-62C8-4BCB-AB31-2AE3FA1B715B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854B291-07A2-4C6B-B36A-A6F654D4ED57}">
      <dgm:prSet phldrT="[Текст]"/>
      <dgm:spPr/>
      <dgm:t>
        <a:bodyPr/>
        <a:lstStyle/>
        <a:p>
          <a:r>
            <a:rPr lang="ru-RU" smtClean="0"/>
            <a:t>Поймите зачем это нужно лично Вам.</a:t>
          </a:r>
          <a:endParaRPr lang="ru-RU" dirty="0"/>
        </a:p>
      </dgm:t>
    </dgm:pt>
    <dgm:pt modelId="{0D02D2F6-C8A5-458C-AE1D-FB15399C05AA}" type="parTrans" cxnId="{CFC7012F-4A7C-4F4E-A17B-14A921541490}">
      <dgm:prSet/>
      <dgm:spPr/>
      <dgm:t>
        <a:bodyPr/>
        <a:lstStyle/>
        <a:p>
          <a:endParaRPr lang="ru-RU"/>
        </a:p>
      </dgm:t>
    </dgm:pt>
    <dgm:pt modelId="{CA68A99B-6E2F-4ACB-A4BF-45F357ECA652}" type="sibTrans" cxnId="{CFC7012F-4A7C-4F4E-A17B-14A921541490}">
      <dgm:prSet/>
      <dgm:spPr/>
      <dgm:t>
        <a:bodyPr/>
        <a:lstStyle/>
        <a:p>
          <a:endParaRPr lang="ru-RU"/>
        </a:p>
      </dgm:t>
    </dgm:pt>
    <dgm:pt modelId="{21D9CDF7-3254-4B54-BA3E-757ABBE77F2F}">
      <dgm:prSet phldrT="[Текст]"/>
      <dgm:spPr/>
      <dgm:t>
        <a:bodyPr/>
        <a:lstStyle/>
        <a:p>
          <a:r>
            <a:rPr lang="ru-RU" dirty="0" smtClean="0"/>
            <a:t>Поймите почему Вы нужны чтобы сделать это.</a:t>
          </a:r>
          <a:endParaRPr lang="ru-RU" dirty="0"/>
        </a:p>
      </dgm:t>
    </dgm:pt>
    <dgm:pt modelId="{53C5FAEE-C5E7-43BD-9619-56242FA26545}" type="parTrans" cxnId="{1E6227CC-2E04-4746-8528-06AB13FA2DE0}">
      <dgm:prSet/>
      <dgm:spPr/>
      <dgm:t>
        <a:bodyPr/>
        <a:lstStyle/>
        <a:p>
          <a:endParaRPr lang="ru-RU"/>
        </a:p>
      </dgm:t>
    </dgm:pt>
    <dgm:pt modelId="{35EF70D0-5208-48ED-BA60-C8B6A6722BB7}" type="sibTrans" cxnId="{1E6227CC-2E04-4746-8528-06AB13FA2DE0}">
      <dgm:prSet/>
      <dgm:spPr/>
      <dgm:t>
        <a:bodyPr/>
        <a:lstStyle/>
        <a:p>
          <a:endParaRPr lang="ru-RU"/>
        </a:p>
      </dgm:t>
    </dgm:pt>
    <dgm:pt modelId="{4993D759-F91D-4301-9B14-9609C0FF43BB}">
      <dgm:prSet phldrT="[Текст]"/>
      <dgm:spPr/>
      <dgm:t>
        <a:bodyPr/>
        <a:lstStyle/>
        <a:p>
          <a:r>
            <a:rPr lang="ru-RU" smtClean="0"/>
            <a:t>Поймите почему без Вас это не будет сделано.</a:t>
          </a:r>
          <a:endParaRPr lang="ru-RU" dirty="0"/>
        </a:p>
      </dgm:t>
    </dgm:pt>
    <dgm:pt modelId="{0184FC54-DFFA-41B0-AE5B-6AC1B18E1C49}" type="parTrans" cxnId="{77F8A515-956D-4F9F-81FC-FB754514CE28}">
      <dgm:prSet/>
      <dgm:spPr/>
      <dgm:t>
        <a:bodyPr/>
        <a:lstStyle/>
        <a:p>
          <a:endParaRPr lang="ru-RU"/>
        </a:p>
      </dgm:t>
    </dgm:pt>
    <dgm:pt modelId="{9B70A80E-E84D-4145-84ED-B8213E6C0E6F}" type="sibTrans" cxnId="{77F8A515-956D-4F9F-81FC-FB754514CE28}">
      <dgm:prSet/>
      <dgm:spPr/>
      <dgm:t>
        <a:bodyPr/>
        <a:lstStyle/>
        <a:p>
          <a:endParaRPr lang="ru-RU"/>
        </a:p>
      </dgm:t>
    </dgm:pt>
    <dgm:pt modelId="{16263201-5FD0-434E-B1B4-D0D5A35D8732}" type="pres">
      <dgm:prSet presAssocID="{C9FDD6E1-62C8-4BCB-AB31-2AE3FA1B715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C2A0E4-76D2-4375-871D-72E1D5FE2063}" type="pres">
      <dgm:prSet presAssocID="{C9FDD6E1-62C8-4BCB-AB31-2AE3FA1B715B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5FDAAFDC-2814-47DF-BE39-1B0996415224}" type="pres">
      <dgm:prSet presAssocID="{C9FDD6E1-62C8-4BCB-AB31-2AE3FA1B715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FA44A4-78A5-4CF7-82DC-F4BD5CC67E79}" type="pres">
      <dgm:prSet presAssocID="{C9FDD6E1-62C8-4BCB-AB31-2AE3FA1B715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BB6CF-3DE1-48B1-AB93-83578F4FD00A}" type="pres">
      <dgm:prSet presAssocID="{C9FDD6E1-62C8-4BCB-AB31-2AE3FA1B715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1EA32-FF61-47D0-A86E-37C122542F35}" type="pres">
      <dgm:prSet presAssocID="{C9FDD6E1-62C8-4BCB-AB31-2AE3FA1B715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070F1B-EC0F-438F-806E-6123E87B3BDB}" type="pres">
      <dgm:prSet presAssocID="{C9FDD6E1-62C8-4BCB-AB31-2AE3FA1B715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7A4D54-87A8-47EB-9573-8282A63FC4C5}" type="pres">
      <dgm:prSet presAssocID="{C9FDD6E1-62C8-4BCB-AB31-2AE3FA1B715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66A8B-0F5D-41C9-841B-22DE9B277112}" type="pres">
      <dgm:prSet presAssocID="{C9FDD6E1-62C8-4BCB-AB31-2AE3FA1B715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CF2EBC-A0F3-4E85-B8A8-04443FA0F53C}" type="pres">
      <dgm:prSet presAssocID="{C9FDD6E1-62C8-4BCB-AB31-2AE3FA1B715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01EFFF-6C81-43A4-BBC8-A5D7E11F0AC0}" type="presOf" srcId="{21D9CDF7-3254-4B54-BA3E-757ABBE77F2F}" destId="{ED366A8B-0F5D-41C9-841B-22DE9B277112}" srcOrd="1" destOrd="0" presId="urn:microsoft.com/office/officeart/2005/8/layout/vProcess5"/>
    <dgm:cxn modelId="{77F8A515-956D-4F9F-81FC-FB754514CE28}" srcId="{C9FDD6E1-62C8-4BCB-AB31-2AE3FA1B715B}" destId="{4993D759-F91D-4301-9B14-9609C0FF43BB}" srcOrd="2" destOrd="0" parTransId="{0184FC54-DFFA-41B0-AE5B-6AC1B18E1C49}" sibTransId="{9B70A80E-E84D-4145-84ED-B8213E6C0E6F}"/>
    <dgm:cxn modelId="{D1A0BE3F-9B20-4F25-9EBE-8B6871722678}" type="presOf" srcId="{4993D759-F91D-4301-9B14-9609C0FF43BB}" destId="{142BB6CF-3DE1-48B1-AB93-83578F4FD00A}" srcOrd="0" destOrd="0" presId="urn:microsoft.com/office/officeart/2005/8/layout/vProcess5"/>
    <dgm:cxn modelId="{11F8BE15-852B-42CE-A527-3CED234A4AC6}" type="presOf" srcId="{4993D759-F91D-4301-9B14-9609C0FF43BB}" destId="{57CF2EBC-A0F3-4E85-B8A8-04443FA0F53C}" srcOrd="1" destOrd="0" presId="urn:microsoft.com/office/officeart/2005/8/layout/vProcess5"/>
    <dgm:cxn modelId="{1E6227CC-2E04-4746-8528-06AB13FA2DE0}" srcId="{C9FDD6E1-62C8-4BCB-AB31-2AE3FA1B715B}" destId="{21D9CDF7-3254-4B54-BA3E-757ABBE77F2F}" srcOrd="1" destOrd="0" parTransId="{53C5FAEE-C5E7-43BD-9619-56242FA26545}" sibTransId="{35EF70D0-5208-48ED-BA60-C8B6A6722BB7}"/>
    <dgm:cxn modelId="{6D48F1E7-BD81-43EA-AFE9-B05B6402763D}" type="presOf" srcId="{A854B291-07A2-4C6B-B36A-A6F654D4ED57}" destId="{F47A4D54-87A8-47EB-9573-8282A63FC4C5}" srcOrd="1" destOrd="0" presId="urn:microsoft.com/office/officeart/2005/8/layout/vProcess5"/>
    <dgm:cxn modelId="{14406334-BB97-4A32-A58F-31616A04CA15}" type="presOf" srcId="{21D9CDF7-3254-4B54-BA3E-757ABBE77F2F}" destId="{58FA44A4-78A5-4CF7-82DC-F4BD5CC67E79}" srcOrd="0" destOrd="0" presId="urn:microsoft.com/office/officeart/2005/8/layout/vProcess5"/>
    <dgm:cxn modelId="{CFC7012F-4A7C-4F4E-A17B-14A921541490}" srcId="{C9FDD6E1-62C8-4BCB-AB31-2AE3FA1B715B}" destId="{A854B291-07A2-4C6B-B36A-A6F654D4ED57}" srcOrd="0" destOrd="0" parTransId="{0D02D2F6-C8A5-458C-AE1D-FB15399C05AA}" sibTransId="{CA68A99B-6E2F-4ACB-A4BF-45F357ECA652}"/>
    <dgm:cxn modelId="{191A80B3-F733-4998-B5DA-D49B92C4F866}" type="presOf" srcId="{C9FDD6E1-62C8-4BCB-AB31-2AE3FA1B715B}" destId="{16263201-5FD0-434E-B1B4-D0D5A35D8732}" srcOrd="0" destOrd="0" presId="urn:microsoft.com/office/officeart/2005/8/layout/vProcess5"/>
    <dgm:cxn modelId="{68143313-B4D0-47D1-9ACC-76C9A6940501}" type="presOf" srcId="{A854B291-07A2-4C6B-B36A-A6F654D4ED57}" destId="{5FDAAFDC-2814-47DF-BE39-1B0996415224}" srcOrd="0" destOrd="0" presId="urn:microsoft.com/office/officeart/2005/8/layout/vProcess5"/>
    <dgm:cxn modelId="{862CDDC1-51AD-474C-8724-B32544A4A82E}" type="presOf" srcId="{CA68A99B-6E2F-4ACB-A4BF-45F357ECA652}" destId="{8081EA32-FF61-47D0-A86E-37C122542F35}" srcOrd="0" destOrd="0" presId="urn:microsoft.com/office/officeart/2005/8/layout/vProcess5"/>
    <dgm:cxn modelId="{6564E771-A39D-453C-90C2-E858B18E820F}" type="presOf" srcId="{35EF70D0-5208-48ED-BA60-C8B6A6722BB7}" destId="{24070F1B-EC0F-438F-806E-6123E87B3BDB}" srcOrd="0" destOrd="0" presId="urn:microsoft.com/office/officeart/2005/8/layout/vProcess5"/>
    <dgm:cxn modelId="{D48DA2AC-E3CB-4EB9-B394-23B0CF28744F}" type="presParOf" srcId="{16263201-5FD0-434E-B1B4-D0D5A35D8732}" destId="{50C2A0E4-76D2-4375-871D-72E1D5FE2063}" srcOrd="0" destOrd="0" presId="urn:microsoft.com/office/officeart/2005/8/layout/vProcess5"/>
    <dgm:cxn modelId="{7E338E87-5809-49DD-96D2-49CE240DA135}" type="presParOf" srcId="{16263201-5FD0-434E-B1B4-D0D5A35D8732}" destId="{5FDAAFDC-2814-47DF-BE39-1B0996415224}" srcOrd="1" destOrd="0" presId="urn:microsoft.com/office/officeart/2005/8/layout/vProcess5"/>
    <dgm:cxn modelId="{7C40983A-08EC-427D-9FFF-8909DE7F537C}" type="presParOf" srcId="{16263201-5FD0-434E-B1B4-D0D5A35D8732}" destId="{58FA44A4-78A5-4CF7-82DC-F4BD5CC67E79}" srcOrd="2" destOrd="0" presId="urn:microsoft.com/office/officeart/2005/8/layout/vProcess5"/>
    <dgm:cxn modelId="{6318B3C8-43FD-4A28-B957-98B310B6B2B4}" type="presParOf" srcId="{16263201-5FD0-434E-B1B4-D0D5A35D8732}" destId="{142BB6CF-3DE1-48B1-AB93-83578F4FD00A}" srcOrd="3" destOrd="0" presId="urn:microsoft.com/office/officeart/2005/8/layout/vProcess5"/>
    <dgm:cxn modelId="{C45631C4-6E20-440F-BD53-DB47A42B2A47}" type="presParOf" srcId="{16263201-5FD0-434E-B1B4-D0D5A35D8732}" destId="{8081EA32-FF61-47D0-A86E-37C122542F35}" srcOrd="4" destOrd="0" presId="urn:microsoft.com/office/officeart/2005/8/layout/vProcess5"/>
    <dgm:cxn modelId="{7B50259E-B9BF-4F11-B91F-E2E58D4A6CF2}" type="presParOf" srcId="{16263201-5FD0-434E-B1B4-D0D5A35D8732}" destId="{24070F1B-EC0F-438F-806E-6123E87B3BDB}" srcOrd="5" destOrd="0" presId="urn:microsoft.com/office/officeart/2005/8/layout/vProcess5"/>
    <dgm:cxn modelId="{6829B6C9-097D-445B-A0F2-BE7CBA755A7E}" type="presParOf" srcId="{16263201-5FD0-434E-B1B4-D0D5A35D8732}" destId="{F47A4D54-87A8-47EB-9573-8282A63FC4C5}" srcOrd="6" destOrd="0" presId="urn:microsoft.com/office/officeart/2005/8/layout/vProcess5"/>
    <dgm:cxn modelId="{B918844E-E0A9-4DD7-A4ED-FF2F922DFB85}" type="presParOf" srcId="{16263201-5FD0-434E-B1B4-D0D5A35D8732}" destId="{ED366A8B-0F5D-41C9-841B-22DE9B277112}" srcOrd="7" destOrd="0" presId="urn:microsoft.com/office/officeart/2005/8/layout/vProcess5"/>
    <dgm:cxn modelId="{4050D466-ECC9-4FD1-AC7A-87E4702A0C9C}" type="presParOf" srcId="{16263201-5FD0-434E-B1B4-D0D5A35D8732}" destId="{57CF2EBC-A0F3-4E85-B8A8-04443FA0F53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FDD6E1-62C8-4BCB-AB31-2AE3FA1B715B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854B291-07A2-4C6B-B36A-A6F654D4ED57}">
      <dgm:prSet phldrT="[Текст]" custT="1"/>
      <dgm:spPr/>
      <dgm:t>
        <a:bodyPr/>
        <a:lstStyle/>
        <a:p>
          <a:r>
            <a:rPr lang="ru-RU" sz="3200" smtClean="0"/>
            <a:t>Ставить амбициозные цели.</a:t>
          </a:r>
          <a:endParaRPr lang="ru-RU" sz="3200" dirty="0"/>
        </a:p>
      </dgm:t>
    </dgm:pt>
    <dgm:pt modelId="{0D02D2F6-C8A5-458C-AE1D-FB15399C05AA}" type="parTrans" cxnId="{CFC7012F-4A7C-4F4E-A17B-14A921541490}">
      <dgm:prSet/>
      <dgm:spPr/>
      <dgm:t>
        <a:bodyPr/>
        <a:lstStyle/>
        <a:p>
          <a:endParaRPr lang="ru-RU" sz="1050"/>
        </a:p>
      </dgm:t>
    </dgm:pt>
    <dgm:pt modelId="{CA68A99B-6E2F-4ACB-A4BF-45F357ECA652}" type="sibTrans" cxnId="{CFC7012F-4A7C-4F4E-A17B-14A921541490}">
      <dgm:prSet custT="1"/>
      <dgm:spPr/>
      <dgm:t>
        <a:bodyPr/>
        <a:lstStyle/>
        <a:p>
          <a:endParaRPr lang="ru-RU" sz="1800"/>
        </a:p>
      </dgm:t>
    </dgm:pt>
    <dgm:pt modelId="{21D9CDF7-3254-4B54-BA3E-757ABBE77F2F}">
      <dgm:prSet phldrT="[Текст]" custT="1"/>
      <dgm:spPr/>
      <dgm:t>
        <a:bodyPr/>
        <a:lstStyle/>
        <a:p>
          <a:r>
            <a:rPr lang="ru-RU" sz="3200" smtClean="0"/>
            <a:t>Делать маленькие шаги и оглядываться.</a:t>
          </a:r>
          <a:endParaRPr lang="ru-RU" sz="3200" dirty="0"/>
        </a:p>
      </dgm:t>
    </dgm:pt>
    <dgm:pt modelId="{53C5FAEE-C5E7-43BD-9619-56242FA26545}" type="parTrans" cxnId="{1E6227CC-2E04-4746-8528-06AB13FA2DE0}">
      <dgm:prSet/>
      <dgm:spPr/>
      <dgm:t>
        <a:bodyPr/>
        <a:lstStyle/>
        <a:p>
          <a:endParaRPr lang="ru-RU" sz="1050"/>
        </a:p>
      </dgm:t>
    </dgm:pt>
    <dgm:pt modelId="{35EF70D0-5208-48ED-BA60-C8B6A6722BB7}" type="sibTrans" cxnId="{1E6227CC-2E04-4746-8528-06AB13FA2DE0}">
      <dgm:prSet custT="1"/>
      <dgm:spPr/>
      <dgm:t>
        <a:bodyPr/>
        <a:lstStyle/>
        <a:p>
          <a:endParaRPr lang="ru-RU" sz="1800"/>
        </a:p>
      </dgm:t>
    </dgm:pt>
    <dgm:pt modelId="{4993D759-F91D-4301-9B14-9609C0FF43BB}">
      <dgm:prSet phldrT="[Текст]" custT="1"/>
      <dgm:spPr/>
      <dgm:t>
        <a:bodyPr/>
        <a:lstStyle/>
        <a:p>
          <a:r>
            <a:rPr lang="ru-RU" sz="3200" smtClean="0"/>
            <a:t>Всегда иметь план </a:t>
          </a:r>
          <a:r>
            <a:rPr lang="en-US" sz="3200" smtClean="0"/>
            <a:t>B</a:t>
          </a:r>
          <a:r>
            <a:rPr lang="ru-RU" sz="3200" smtClean="0"/>
            <a:t>.</a:t>
          </a:r>
          <a:r>
            <a:rPr lang="en-US" sz="3200" smtClean="0"/>
            <a:t> </a:t>
          </a:r>
          <a:r>
            <a:rPr lang="ru-RU" sz="3200" smtClean="0"/>
            <a:t>Что-то пойдет не так.</a:t>
          </a:r>
          <a:endParaRPr lang="ru-RU" sz="3200" dirty="0"/>
        </a:p>
      </dgm:t>
    </dgm:pt>
    <dgm:pt modelId="{0184FC54-DFFA-41B0-AE5B-6AC1B18E1C49}" type="parTrans" cxnId="{77F8A515-956D-4F9F-81FC-FB754514CE28}">
      <dgm:prSet/>
      <dgm:spPr/>
      <dgm:t>
        <a:bodyPr/>
        <a:lstStyle/>
        <a:p>
          <a:endParaRPr lang="ru-RU" sz="1050"/>
        </a:p>
      </dgm:t>
    </dgm:pt>
    <dgm:pt modelId="{9B70A80E-E84D-4145-84ED-B8213E6C0E6F}" type="sibTrans" cxnId="{77F8A515-956D-4F9F-81FC-FB754514CE28}">
      <dgm:prSet/>
      <dgm:spPr/>
      <dgm:t>
        <a:bodyPr/>
        <a:lstStyle/>
        <a:p>
          <a:endParaRPr lang="ru-RU" sz="1050"/>
        </a:p>
      </dgm:t>
    </dgm:pt>
    <dgm:pt modelId="{16263201-5FD0-434E-B1B4-D0D5A35D8732}" type="pres">
      <dgm:prSet presAssocID="{C9FDD6E1-62C8-4BCB-AB31-2AE3FA1B715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C2A0E4-76D2-4375-871D-72E1D5FE2063}" type="pres">
      <dgm:prSet presAssocID="{C9FDD6E1-62C8-4BCB-AB31-2AE3FA1B715B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5FDAAFDC-2814-47DF-BE39-1B0996415224}" type="pres">
      <dgm:prSet presAssocID="{C9FDD6E1-62C8-4BCB-AB31-2AE3FA1B715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FA44A4-78A5-4CF7-82DC-F4BD5CC67E79}" type="pres">
      <dgm:prSet presAssocID="{C9FDD6E1-62C8-4BCB-AB31-2AE3FA1B715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BB6CF-3DE1-48B1-AB93-83578F4FD00A}" type="pres">
      <dgm:prSet presAssocID="{C9FDD6E1-62C8-4BCB-AB31-2AE3FA1B715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1EA32-FF61-47D0-A86E-37C122542F35}" type="pres">
      <dgm:prSet presAssocID="{C9FDD6E1-62C8-4BCB-AB31-2AE3FA1B715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070F1B-EC0F-438F-806E-6123E87B3BDB}" type="pres">
      <dgm:prSet presAssocID="{C9FDD6E1-62C8-4BCB-AB31-2AE3FA1B715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7A4D54-87A8-47EB-9573-8282A63FC4C5}" type="pres">
      <dgm:prSet presAssocID="{C9FDD6E1-62C8-4BCB-AB31-2AE3FA1B715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66A8B-0F5D-41C9-841B-22DE9B277112}" type="pres">
      <dgm:prSet presAssocID="{C9FDD6E1-62C8-4BCB-AB31-2AE3FA1B715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CF2EBC-A0F3-4E85-B8A8-04443FA0F53C}" type="pres">
      <dgm:prSet presAssocID="{C9FDD6E1-62C8-4BCB-AB31-2AE3FA1B715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DC134E-58E5-4EAC-B95C-24ECAFF62BCA}" type="presOf" srcId="{C9FDD6E1-62C8-4BCB-AB31-2AE3FA1B715B}" destId="{16263201-5FD0-434E-B1B4-D0D5A35D8732}" srcOrd="0" destOrd="0" presId="urn:microsoft.com/office/officeart/2005/8/layout/vProcess5"/>
    <dgm:cxn modelId="{CFC7012F-4A7C-4F4E-A17B-14A921541490}" srcId="{C9FDD6E1-62C8-4BCB-AB31-2AE3FA1B715B}" destId="{A854B291-07A2-4C6B-B36A-A6F654D4ED57}" srcOrd="0" destOrd="0" parTransId="{0D02D2F6-C8A5-458C-AE1D-FB15399C05AA}" sibTransId="{CA68A99B-6E2F-4ACB-A4BF-45F357ECA652}"/>
    <dgm:cxn modelId="{D124A6EB-FC44-47ED-AA86-B684C59F105E}" type="presOf" srcId="{4993D759-F91D-4301-9B14-9609C0FF43BB}" destId="{57CF2EBC-A0F3-4E85-B8A8-04443FA0F53C}" srcOrd="1" destOrd="0" presId="urn:microsoft.com/office/officeart/2005/8/layout/vProcess5"/>
    <dgm:cxn modelId="{50633ED1-CDAB-46E2-B01D-91DF9099A04D}" type="presOf" srcId="{35EF70D0-5208-48ED-BA60-C8B6A6722BB7}" destId="{24070F1B-EC0F-438F-806E-6123E87B3BDB}" srcOrd="0" destOrd="0" presId="urn:microsoft.com/office/officeart/2005/8/layout/vProcess5"/>
    <dgm:cxn modelId="{89CDAFD3-7DA1-4703-AB95-40D569378414}" type="presOf" srcId="{21D9CDF7-3254-4B54-BA3E-757ABBE77F2F}" destId="{58FA44A4-78A5-4CF7-82DC-F4BD5CC67E79}" srcOrd="0" destOrd="0" presId="urn:microsoft.com/office/officeart/2005/8/layout/vProcess5"/>
    <dgm:cxn modelId="{C1B4DC4E-2D51-448D-83EF-2CCF4C11FDE6}" type="presOf" srcId="{21D9CDF7-3254-4B54-BA3E-757ABBE77F2F}" destId="{ED366A8B-0F5D-41C9-841B-22DE9B277112}" srcOrd="1" destOrd="0" presId="urn:microsoft.com/office/officeart/2005/8/layout/vProcess5"/>
    <dgm:cxn modelId="{FCBA0764-69E4-49D9-9FF3-C096F1143849}" type="presOf" srcId="{4993D759-F91D-4301-9B14-9609C0FF43BB}" destId="{142BB6CF-3DE1-48B1-AB93-83578F4FD00A}" srcOrd="0" destOrd="0" presId="urn:microsoft.com/office/officeart/2005/8/layout/vProcess5"/>
    <dgm:cxn modelId="{1E6227CC-2E04-4746-8528-06AB13FA2DE0}" srcId="{C9FDD6E1-62C8-4BCB-AB31-2AE3FA1B715B}" destId="{21D9CDF7-3254-4B54-BA3E-757ABBE77F2F}" srcOrd="1" destOrd="0" parTransId="{53C5FAEE-C5E7-43BD-9619-56242FA26545}" sibTransId="{35EF70D0-5208-48ED-BA60-C8B6A6722BB7}"/>
    <dgm:cxn modelId="{9F53DA45-9308-483D-89B1-9F224E81B774}" type="presOf" srcId="{CA68A99B-6E2F-4ACB-A4BF-45F357ECA652}" destId="{8081EA32-FF61-47D0-A86E-37C122542F35}" srcOrd="0" destOrd="0" presId="urn:microsoft.com/office/officeart/2005/8/layout/vProcess5"/>
    <dgm:cxn modelId="{77F8A515-956D-4F9F-81FC-FB754514CE28}" srcId="{C9FDD6E1-62C8-4BCB-AB31-2AE3FA1B715B}" destId="{4993D759-F91D-4301-9B14-9609C0FF43BB}" srcOrd="2" destOrd="0" parTransId="{0184FC54-DFFA-41B0-AE5B-6AC1B18E1C49}" sibTransId="{9B70A80E-E84D-4145-84ED-B8213E6C0E6F}"/>
    <dgm:cxn modelId="{C1C00607-E91D-4E2C-9882-44C5AEF85589}" type="presOf" srcId="{A854B291-07A2-4C6B-B36A-A6F654D4ED57}" destId="{F47A4D54-87A8-47EB-9573-8282A63FC4C5}" srcOrd="1" destOrd="0" presId="urn:microsoft.com/office/officeart/2005/8/layout/vProcess5"/>
    <dgm:cxn modelId="{D1E9B9A2-E644-4881-8262-9E731C253B94}" type="presOf" srcId="{A854B291-07A2-4C6B-B36A-A6F654D4ED57}" destId="{5FDAAFDC-2814-47DF-BE39-1B0996415224}" srcOrd="0" destOrd="0" presId="urn:microsoft.com/office/officeart/2005/8/layout/vProcess5"/>
    <dgm:cxn modelId="{54E8451C-F3DD-4505-9BBC-258897E573FF}" type="presParOf" srcId="{16263201-5FD0-434E-B1B4-D0D5A35D8732}" destId="{50C2A0E4-76D2-4375-871D-72E1D5FE2063}" srcOrd="0" destOrd="0" presId="urn:microsoft.com/office/officeart/2005/8/layout/vProcess5"/>
    <dgm:cxn modelId="{191A5625-6854-48DE-A450-C5A871E5C038}" type="presParOf" srcId="{16263201-5FD0-434E-B1B4-D0D5A35D8732}" destId="{5FDAAFDC-2814-47DF-BE39-1B0996415224}" srcOrd="1" destOrd="0" presId="urn:microsoft.com/office/officeart/2005/8/layout/vProcess5"/>
    <dgm:cxn modelId="{8C104143-66D7-4790-B95E-0B4E2CC4D615}" type="presParOf" srcId="{16263201-5FD0-434E-B1B4-D0D5A35D8732}" destId="{58FA44A4-78A5-4CF7-82DC-F4BD5CC67E79}" srcOrd="2" destOrd="0" presId="urn:microsoft.com/office/officeart/2005/8/layout/vProcess5"/>
    <dgm:cxn modelId="{FAE7CC7E-D19A-419A-AE49-C66E6AF79C55}" type="presParOf" srcId="{16263201-5FD0-434E-B1B4-D0D5A35D8732}" destId="{142BB6CF-3DE1-48B1-AB93-83578F4FD00A}" srcOrd="3" destOrd="0" presId="urn:microsoft.com/office/officeart/2005/8/layout/vProcess5"/>
    <dgm:cxn modelId="{7EB4E42D-5643-4463-856D-F62056B2E5DD}" type="presParOf" srcId="{16263201-5FD0-434E-B1B4-D0D5A35D8732}" destId="{8081EA32-FF61-47D0-A86E-37C122542F35}" srcOrd="4" destOrd="0" presId="urn:microsoft.com/office/officeart/2005/8/layout/vProcess5"/>
    <dgm:cxn modelId="{E4D20A54-D8B2-4A6F-B48A-3675D6094F30}" type="presParOf" srcId="{16263201-5FD0-434E-B1B4-D0D5A35D8732}" destId="{24070F1B-EC0F-438F-806E-6123E87B3BDB}" srcOrd="5" destOrd="0" presId="urn:microsoft.com/office/officeart/2005/8/layout/vProcess5"/>
    <dgm:cxn modelId="{8F1FBA93-4C9E-41F4-BB57-9C277230ADDE}" type="presParOf" srcId="{16263201-5FD0-434E-B1B4-D0D5A35D8732}" destId="{F47A4D54-87A8-47EB-9573-8282A63FC4C5}" srcOrd="6" destOrd="0" presId="urn:microsoft.com/office/officeart/2005/8/layout/vProcess5"/>
    <dgm:cxn modelId="{A5AFAABC-3180-44B3-8981-E7D8DD3F8BDB}" type="presParOf" srcId="{16263201-5FD0-434E-B1B4-D0D5A35D8732}" destId="{ED366A8B-0F5D-41C9-841B-22DE9B277112}" srcOrd="7" destOrd="0" presId="urn:microsoft.com/office/officeart/2005/8/layout/vProcess5"/>
    <dgm:cxn modelId="{938A29B3-CB19-465F-AFAB-024BDE379B48}" type="presParOf" srcId="{16263201-5FD0-434E-B1B4-D0D5A35D8732}" destId="{57CF2EBC-A0F3-4E85-B8A8-04443FA0F53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FDD6E1-62C8-4BCB-AB31-2AE3FA1B715B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854B291-07A2-4C6B-B36A-A6F654D4ED57}">
      <dgm:prSet phldrT="[Текст]" custT="1"/>
      <dgm:spPr/>
      <dgm:t>
        <a:bodyPr/>
        <a:lstStyle/>
        <a:p>
          <a:r>
            <a:rPr lang="ru-RU" sz="3200" smtClean="0"/>
            <a:t>Кто-то это уже сделал.</a:t>
          </a:r>
          <a:endParaRPr lang="ru-RU" sz="3200" dirty="0"/>
        </a:p>
      </dgm:t>
    </dgm:pt>
    <dgm:pt modelId="{0D02D2F6-C8A5-458C-AE1D-FB15399C05AA}" type="parTrans" cxnId="{CFC7012F-4A7C-4F4E-A17B-14A921541490}">
      <dgm:prSet/>
      <dgm:spPr/>
      <dgm:t>
        <a:bodyPr/>
        <a:lstStyle/>
        <a:p>
          <a:endParaRPr lang="ru-RU" sz="1050"/>
        </a:p>
      </dgm:t>
    </dgm:pt>
    <dgm:pt modelId="{CA68A99B-6E2F-4ACB-A4BF-45F357ECA652}" type="sibTrans" cxnId="{CFC7012F-4A7C-4F4E-A17B-14A921541490}">
      <dgm:prSet custT="1"/>
      <dgm:spPr/>
      <dgm:t>
        <a:bodyPr/>
        <a:lstStyle/>
        <a:p>
          <a:endParaRPr lang="ru-RU" sz="1800"/>
        </a:p>
      </dgm:t>
    </dgm:pt>
    <dgm:pt modelId="{21D9CDF7-3254-4B54-BA3E-757ABBE77F2F}">
      <dgm:prSet phldrT="[Текст]" custT="1"/>
      <dgm:spPr/>
      <dgm:t>
        <a:bodyPr/>
        <a:lstStyle/>
        <a:p>
          <a:r>
            <a:rPr lang="ru-RU" sz="3200" smtClean="0"/>
            <a:t>Нужно защитить интеллектуальную собственность .</a:t>
          </a:r>
          <a:endParaRPr lang="ru-RU" sz="3200" dirty="0"/>
        </a:p>
      </dgm:t>
    </dgm:pt>
    <dgm:pt modelId="{53C5FAEE-C5E7-43BD-9619-56242FA26545}" type="parTrans" cxnId="{1E6227CC-2E04-4746-8528-06AB13FA2DE0}">
      <dgm:prSet/>
      <dgm:spPr/>
      <dgm:t>
        <a:bodyPr/>
        <a:lstStyle/>
        <a:p>
          <a:endParaRPr lang="ru-RU" sz="1050"/>
        </a:p>
      </dgm:t>
    </dgm:pt>
    <dgm:pt modelId="{35EF70D0-5208-48ED-BA60-C8B6A6722BB7}" type="sibTrans" cxnId="{1E6227CC-2E04-4746-8528-06AB13FA2DE0}">
      <dgm:prSet custT="1"/>
      <dgm:spPr/>
      <dgm:t>
        <a:bodyPr/>
        <a:lstStyle/>
        <a:p>
          <a:endParaRPr lang="ru-RU" sz="1800"/>
        </a:p>
      </dgm:t>
    </dgm:pt>
    <dgm:pt modelId="{4993D759-F91D-4301-9B14-9609C0FF43BB}">
      <dgm:prSet phldrT="[Текст]" custT="1"/>
      <dgm:spPr/>
      <dgm:t>
        <a:bodyPr/>
        <a:lstStyle/>
        <a:p>
          <a:r>
            <a:rPr lang="ru-RU" sz="3200" smtClean="0"/>
            <a:t>Не хватает терпения.</a:t>
          </a:r>
          <a:endParaRPr lang="ru-RU" sz="3200" dirty="0"/>
        </a:p>
      </dgm:t>
    </dgm:pt>
    <dgm:pt modelId="{0184FC54-DFFA-41B0-AE5B-6AC1B18E1C49}" type="parTrans" cxnId="{77F8A515-956D-4F9F-81FC-FB754514CE28}">
      <dgm:prSet/>
      <dgm:spPr/>
      <dgm:t>
        <a:bodyPr/>
        <a:lstStyle/>
        <a:p>
          <a:endParaRPr lang="ru-RU" sz="1050"/>
        </a:p>
      </dgm:t>
    </dgm:pt>
    <dgm:pt modelId="{9B70A80E-E84D-4145-84ED-B8213E6C0E6F}" type="sibTrans" cxnId="{77F8A515-956D-4F9F-81FC-FB754514CE28}">
      <dgm:prSet/>
      <dgm:spPr/>
      <dgm:t>
        <a:bodyPr/>
        <a:lstStyle/>
        <a:p>
          <a:endParaRPr lang="ru-RU" sz="1050"/>
        </a:p>
      </dgm:t>
    </dgm:pt>
    <dgm:pt modelId="{16263201-5FD0-434E-B1B4-D0D5A35D8732}" type="pres">
      <dgm:prSet presAssocID="{C9FDD6E1-62C8-4BCB-AB31-2AE3FA1B715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C2A0E4-76D2-4375-871D-72E1D5FE2063}" type="pres">
      <dgm:prSet presAssocID="{C9FDD6E1-62C8-4BCB-AB31-2AE3FA1B715B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5FDAAFDC-2814-47DF-BE39-1B0996415224}" type="pres">
      <dgm:prSet presAssocID="{C9FDD6E1-62C8-4BCB-AB31-2AE3FA1B715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FA44A4-78A5-4CF7-82DC-F4BD5CC67E79}" type="pres">
      <dgm:prSet presAssocID="{C9FDD6E1-62C8-4BCB-AB31-2AE3FA1B715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BB6CF-3DE1-48B1-AB93-83578F4FD00A}" type="pres">
      <dgm:prSet presAssocID="{C9FDD6E1-62C8-4BCB-AB31-2AE3FA1B715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1EA32-FF61-47D0-A86E-37C122542F35}" type="pres">
      <dgm:prSet presAssocID="{C9FDD6E1-62C8-4BCB-AB31-2AE3FA1B715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070F1B-EC0F-438F-806E-6123E87B3BDB}" type="pres">
      <dgm:prSet presAssocID="{C9FDD6E1-62C8-4BCB-AB31-2AE3FA1B715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7A4D54-87A8-47EB-9573-8282A63FC4C5}" type="pres">
      <dgm:prSet presAssocID="{C9FDD6E1-62C8-4BCB-AB31-2AE3FA1B715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66A8B-0F5D-41C9-841B-22DE9B277112}" type="pres">
      <dgm:prSet presAssocID="{C9FDD6E1-62C8-4BCB-AB31-2AE3FA1B715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CF2EBC-A0F3-4E85-B8A8-04443FA0F53C}" type="pres">
      <dgm:prSet presAssocID="{C9FDD6E1-62C8-4BCB-AB31-2AE3FA1B715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90BC20-9749-49F8-8121-7AC641B81787}" type="presOf" srcId="{21D9CDF7-3254-4B54-BA3E-757ABBE77F2F}" destId="{ED366A8B-0F5D-41C9-841B-22DE9B277112}" srcOrd="1" destOrd="0" presId="urn:microsoft.com/office/officeart/2005/8/layout/vProcess5"/>
    <dgm:cxn modelId="{77F8A515-956D-4F9F-81FC-FB754514CE28}" srcId="{C9FDD6E1-62C8-4BCB-AB31-2AE3FA1B715B}" destId="{4993D759-F91D-4301-9B14-9609C0FF43BB}" srcOrd="2" destOrd="0" parTransId="{0184FC54-DFFA-41B0-AE5B-6AC1B18E1C49}" sibTransId="{9B70A80E-E84D-4145-84ED-B8213E6C0E6F}"/>
    <dgm:cxn modelId="{CCCC2474-ADA1-40DA-8657-98A621DA97F8}" type="presOf" srcId="{CA68A99B-6E2F-4ACB-A4BF-45F357ECA652}" destId="{8081EA32-FF61-47D0-A86E-37C122542F35}" srcOrd="0" destOrd="0" presId="urn:microsoft.com/office/officeart/2005/8/layout/vProcess5"/>
    <dgm:cxn modelId="{1E6227CC-2E04-4746-8528-06AB13FA2DE0}" srcId="{C9FDD6E1-62C8-4BCB-AB31-2AE3FA1B715B}" destId="{21D9CDF7-3254-4B54-BA3E-757ABBE77F2F}" srcOrd="1" destOrd="0" parTransId="{53C5FAEE-C5E7-43BD-9619-56242FA26545}" sibTransId="{35EF70D0-5208-48ED-BA60-C8B6A6722BB7}"/>
    <dgm:cxn modelId="{9ECFECFE-C97A-435A-91C4-96B3F3F6E444}" type="presOf" srcId="{A854B291-07A2-4C6B-B36A-A6F654D4ED57}" destId="{F47A4D54-87A8-47EB-9573-8282A63FC4C5}" srcOrd="1" destOrd="0" presId="urn:microsoft.com/office/officeart/2005/8/layout/vProcess5"/>
    <dgm:cxn modelId="{B2680679-0BEF-4531-9EF2-F65442652D6F}" type="presOf" srcId="{35EF70D0-5208-48ED-BA60-C8B6A6722BB7}" destId="{24070F1B-EC0F-438F-806E-6123E87B3BDB}" srcOrd="0" destOrd="0" presId="urn:microsoft.com/office/officeart/2005/8/layout/vProcess5"/>
    <dgm:cxn modelId="{C45DED04-3851-4F58-A84C-8D4EDFFDFAA0}" type="presOf" srcId="{A854B291-07A2-4C6B-B36A-A6F654D4ED57}" destId="{5FDAAFDC-2814-47DF-BE39-1B0996415224}" srcOrd="0" destOrd="0" presId="urn:microsoft.com/office/officeart/2005/8/layout/vProcess5"/>
    <dgm:cxn modelId="{CFC7012F-4A7C-4F4E-A17B-14A921541490}" srcId="{C9FDD6E1-62C8-4BCB-AB31-2AE3FA1B715B}" destId="{A854B291-07A2-4C6B-B36A-A6F654D4ED57}" srcOrd="0" destOrd="0" parTransId="{0D02D2F6-C8A5-458C-AE1D-FB15399C05AA}" sibTransId="{CA68A99B-6E2F-4ACB-A4BF-45F357ECA652}"/>
    <dgm:cxn modelId="{D53A044A-F2DA-4E60-A48D-3A1EAA1CEB75}" type="presOf" srcId="{C9FDD6E1-62C8-4BCB-AB31-2AE3FA1B715B}" destId="{16263201-5FD0-434E-B1B4-D0D5A35D8732}" srcOrd="0" destOrd="0" presId="urn:microsoft.com/office/officeart/2005/8/layout/vProcess5"/>
    <dgm:cxn modelId="{836B8288-5A7A-40E4-B7CE-0E49C6D5AC82}" type="presOf" srcId="{21D9CDF7-3254-4B54-BA3E-757ABBE77F2F}" destId="{58FA44A4-78A5-4CF7-82DC-F4BD5CC67E79}" srcOrd="0" destOrd="0" presId="urn:microsoft.com/office/officeart/2005/8/layout/vProcess5"/>
    <dgm:cxn modelId="{BCCD6077-0ED9-468C-82C5-B3052B5453EB}" type="presOf" srcId="{4993D759-F91D-4301-9B14-9609C0FF43BB}" destId="{57CF2EBC-A0F3-4E85-B8A8-04443FA0F53C}" srcOrd="1" destOrd="0" presId="urn:microsoft.com/office/officeart/2005/8/layout/vProcess5"/>
    <dgm:cxn modelId="{A5F28DA9-1AB7-47C8-AFA8-720E6581142B}" type="presOf" srcId="{4993D759-F91D-4301-9B14-9609C0FF43BB}" destId="{142BB6CF-3DE1-48B1-AB93-83578F4FD00A}" srcOrd="0" destOrd="0" presId="urn:microsoft.com/office/officeart/2005/8/layout/vProcess5"/>
    <dgm:cxn modelId="{12A050FD-FDC0-4D31-BF9C-277AE499BBF4}" type="presParOf" srcId="{16263201-5FD0-434E-B1B4-D0D5A35D8732}" destId="{50C2A0E4-76D2-4375-871D-72E1D5FE2063}" srcOrd="0" destOrd="0" presId="urn:microsoft.com/office/officeart/2005/8/layout/vProcess5"/>
    <dgm:cxn modelId="{1A8F57FC-151D-4D2F-BBF9-10FBCEEC217D}" type="presParOf" srcId="{16263201-5FD0-434E-B1B4-D0D5A35D8732}" destId="{5FDAAFDC-2814-47DF-BE39-1B0996415224}" srcOrd="1" destOrd="0" presId="urn:microsoft.com/office/officeart/2005/8/layout/vProcess5"/>
    <dgm:cxn modelId="{7A1FEA3E-81B6-46D3-83C4-BA616A15CC78}" type="presParOf" srcId="{16263201-5FD0-434E-B1B4-D0D5A35D8732}" destId="{58FA44A4-78A5-4CF7-82DC-F4BD5CC67E79}" srcOrd="2" destOrd="0" presId="urn:microsoft.com/office/officeart/2005/8/layout/vProcess5"/>
    <dgm:cxn modelId="{43ED7426-4DB9-4F17-B1F1-AE9077F1F98F}" type="presParOf" srcId="{16263201-5FD0-434E-B1B4-D0D5A35D8732}" destId="{142BB6CF-3DE1-48B1-AB93-83578F4FD00A}" srcOrd="3" destOrd="0" presId="urn:microsoft.com/office/officeart/2005/8/layout/vProcess5"/>
    <dgm:cxn modelId="{3FEAB77E-CC58-4621-8509-CF9CCDC7E9C2}" type="presParOf" srcId="{16263201-5FD0-434E-B1B4-D0D5A35D8732}" destId="{8081EA32-FF61-47D0-A86E-37C122542F35}" srcOrd="4" destOrd="0" presId="urn:microsoft.com/office/officeart/2005/8/layout/vProcess5"/>
    <dgm:cxn modelId="{B7D21A83-EAD4-4C78-BB26-3BFE70094FE2}" type="presParOf" srcId="{16263201-5FD0-434E-B1B4-D0D5A35D8732}" destId="{24070F1B-EC0F-438F-806E-6123E87B3BDB}" srcOrd="5" destOrd="0" presId="urn:microsoft.com/office/officeart/2005/8/layout/vProcess5"/>
    <dgm:cxn modelId="{C83083EC-2172-49F3-A0A4-11CB1A7CD5DF}" type="presParOf" srcId="{16263201-5FD0-434E-B1B4-D0D5A35D8732}" destId="{F47A4D54-87A8-47EB-9573-8282A63FC4C5}" srcOrd="6" destOrd="0" presId="urn:microsoft.com/office/officeart/2005/8/layout/vProcess5"/>
    <dgm:cxn modelId="{4FBC3468-3965-4347-B8A5-7518DD5ECBEB}" type="presParOf" srcId="{16263201-5FD0-434E-B1B4-D0D5A35D8732}" destId="{ED366A8B-0F5D-41C9-841B-22DE9B277112}" srcOrd="7" destOrd="0" presId="urn:microsoft.com/office/officeart/2005/8/layout/vProcess5"/>
    <dgm:cxn modelId="{8AEDDA41-E3CE-41DB-96F3-75A0491C5BE3}" type="presParOf" srcId="{16263201-5FD0-434E-B1B4-D0D5A35D8732}" destId="{57CF2EBC-A0F3-4E85-B8A8-04443FA0F53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FDD6E1-62C8-4BCB-AB31-2AE3FA1B715B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854B291-07A2-4C6B-B36A-A6F654D4ED57}">
      <dgm:prSet phldrT="[Текст]" custT="1"/>
      <dgm:spPr/>
      <dgm:t>
        <a:bodyPr/>
        <a:lstStyle/>
        <a:p>
          <a:r>
            <a:rPr lang="ru-RU" sz="2000" smtClean="0"/>
            <a:t>Мы смотрели на многие проекты из разных индустрий.</a:t>
          </a:r>
          <a:endParaRPr lang="ru-RU" sz="2000" dirty="0"/>
        </a:p>
      </dgm:t>
    </dgm:pt>
    <dgm:pt modelId="{0D02D2F6-C8A5-458C-AE1D-FB15399C05AA}" type="parTrans" cxnId="{CFC7012F-4A7C-4F4E-A17B-14A921541490}">
      <dgm:prSet/>
      <dgm:spPr/>
      <dgm:t>
        <a:bodyPr/>
        <a:lstStyle/>
        <a:p>
          <a:endParaRPr lang="ru-RU" sz="800"/>
        </a:p>
      </dgm:t>
    </dgm:pt>
    <dgm:pt modelId="{CA68A99B-6E2F-4ACB-A4BF-45F357ECA652}" type="sibTrans" cxnId="{CFC7012F-4A7C-4F4E-A17B-14A921541490}">
      <dgm:prSet custT="1"/>
      <dgm:spPr/>
      <dgm:t>
        <a:bodyPr/>
        <a:lstStyle/>
        <a:p>
          <a:endParaRPr lang="ru-RU" sz="1200"/>
        </a:p>
      </dgm:t>
    </dgm:pt>
    <dgm:pt modelId="{21D9CDF7-3254-4B54-BA3E-757ABBE77F2F}">
      <dgm:prSet phldrT="[Текст]" custT="1"/>
      <dgm:spPr/>
      <dgm:t>
        <a:bodyPr/>
        <a:lstStyle/>
        <a:p>
          <a:r>
            <a:rPr lang="ru-RU" sz="2000" smtClean="0"/>
            <a:t>Нам показались интересными те 30 статей которые мы нашли по биопринтингу.</a:t>
          </a:r>
          <a:endParaRPr lang="ru-RU" sz="2000" dirty="0"/>
        </a:p>
      </dgm:t>
    </dgm:pt>
    <dgm:pt modelId="{53C5FAEE-C5E7-43BD-9619-56242FA26545}" type="parTrans" cxnId="{1E6227CC-2E04-4746-8528-06AB13FA2DE0}">
      <dgm:prSet/>
      <dgm:spPr/>
      <dgm:t>
        <a:bodyPr/>
        <a:lstStyle/>
        <a:p>
          <a:endParaRPr lang="ru-RU" sz="800"/>
        </a:p>
      </dgm:t>
    </dgm:pt>
    <dgm:pt modelId="{35EF70D0-5208-48ED-BA60-C8B6A6722BB7}" type="sibTrans" cxnId="{1E6227CC-2E04-4746-8528-06AB13FA2DE0}">
      <dgm:prSet custT="1"/>
      <dgm:spPr/>
      <dgm:t>
        <a:bodyPr/>
        <a:lstStyle/>
        <a:p>
          <a:endParaRPr lang="ru-RU" sz="1200"/>
        </a:p>
      </dgm:t>
    </dgm:pt>
    <dgm:pt modelId="{4993D759-F91D-4301-9B14-9609C0FF43BB}">
      <dgm:prSet phldrT="[Текст]" custT="1"/>
      <dgm:spPr/>
      <dgm:t>
        <a:bodyPr/>
        <a:lstStyle/>
        <a:p>
          <a:r>
            <a:rPr lang="ru-RU" sz="2000" smtClean="0"/>
            <a:t>Мы нашли  почти всех кто имел отношение к биопринтингу.</a:t>
          </a:r>
          <a:endParaRPr lang="ru-RU" sz="2000" dirty="0"/>
        </a:p>
      </dgm:t>
    </dgm:pt>
    <dgm:pt modelId="{0184FC54-DFFA-41B0-AE5B-6AC1B18E1C49}" type="parTrans" cxnId="{77F8A515-956D-4F9F-81FC-FB754514CE28}">
      <dgm:prSet/>
      <dgm:spPr/>
      <dgm:t>
        <a:bodyPr/>
        <a:lstStyle/>
        <a:p>
          <a:endParaRPr lang="ru-RU" sz="800"/>
        </a:p>
      </dgm:t>
    </dgm:pt>
    <dgm:pt modelId="{9B70A80E-E84D-4145-84ED-B8213E6C0E6F}" type="sibTrans" cxnId="{77F8A515-956D-4F9F-81FC-FB754514CE28}">
      <dgm:prSet/>
      <dgm:spPr/>
      <dgm:t>
        <a:bodyPr/>
        <a:lstStyle/>
        <a:p>
          <a:endParaRPr lang="ru-RU" sz="800"/>
        </a:p>
      </dgm:t>
    </dgm:pt>
    <dgm:pt modelId="{DF459DA0-21A1-47B9-BD29-289504ABF055}">
      <dgm:prSet phldrT="[Текст]" custT="1"/>
      <dgm:spPr/>
      <dgm:t>
        <a:bodyPr/>
        <a:lstStyle/>
        <a:p>
          <a:r>
            <a:rPr lang="ru-RU" sz="2000" smtClean="0"/>
            <a:t>Мы объехали почти всех и поняли какие проблемы еще не решены</a:t>
          </a:r>
          <a:endParaRPr lang="ru-RU" sz="2000" dirty="0"/>
        </a:p>
      </dgm:t>
    </dgm:pt>
    <dgm:pt modelId="{4B329B9C-B4B8-4F50-B8C7-F5AF8FAF9A9B}" type="parTrans" cxnId="{596C29C7-FD8F-4E88-BA97-A02BB11DD82E}">
      <dgm:prSet/>
      <dgm:spPr/>
      <dgm:t>
        <a:bodyPr/>
        <a:lstStyle/>
        <a:p>
          <a:endParaRPr lang="ru-RU"/>
        </a:p>
      </dgm:t>
    </dgm:pt>
    <dgm:pt modelId="{C05C4396-077B-44BA-955C-ADB87798ED83}" type="sibTrans" cxnId="{596C29C7-FD8F-4E88-BA97-A02BB11DD82E}">
      <dgm:prSet/>
      <dgm:spPr/>
      <dgm:t>
        <a:bodyPr/>
        <a:lstStyle/>
        <a:p>
          <a:endParaRPr lang="ru-RU"/>
        </a:p>
      </dgm:t>
    </dgm:pt>
    <dgm:pt modelId="{F01E8136-8543-44E3-896E-ACDEBEF4A95F}">
      <dgm:prSet phldrT="[Текст]" custT="1"/>
      <dgm:spPr/>
      <dgm:t>
        <a:bodyPr/>
        <a:lstStyle/>
        <a:p>
          <a:r>
            <a:rPr lang="ru-RU" sz="2000" smtClean="0"/>
            <a:t>Мы договорились с несколькими ведущими учеными и поняли что им интересно</a:t>
          </a:r>
          <a:endParaRPr lang="ru-RU" sz="2000" dirty="0" smtClean="0"/>
        </a:p>
      </dgm:t>
    </dgm:pt>
    <dgm:pt modelId="{39C4709A-A092-4EC3-B6AD-2A3372432234}" type="parTrans" cxnId="{A8B2169F-0730-4394-97F0-B85266B933D5}">
      <dgm:prSet/>
      <dgm:spPr/>
      <dgm:t>
        <a:bodyPr/>
        <a:lstStyle/>
        <a:p>
          <a:endParaRPr lang="ru-RU"/>
        </a:p>
      </dgm:t>
    </dgm:pt>
    <dgm:pt modelId="{ECED1915-5A7A-46EF-85DF-74F07DAB5DAA}" type="sibTrans" cxnId="{A8B2169F-0730-4394-97F0-B85266B933D5}">
      <dgm:prSet/>
      <dgm:spPr/>
      <dgm:t>
        <a:bodyPr/>
        <a:lstStyle/>
        <a:p>
          <a:endParaRPr lang="ru-RU"/>
        </a:p>
      </dgm:t>
    </dgm:pt>
    <dgm:pt modelId="{1821ACED-19BD-46A6-9D3B-CAC54B136D5B}">
      <dgm:prSet phldrT="[Текст]" custT="1"/>
      <dgm:spPr/>
      <dgm:t>
        <a:bodyPr/>
        <a:lstStyle/>
        <a:p>
          <a:r>
            <a:rPr lang="ru-RU" sz="2000" smtClean="0"/>
            <a:t>Мы собрали хорошую и приятную команду и через 9 месяцев…</a:t>
          </a:r>
          <a:endParaRPr lang="ru-RU" sz="2000" dirty="0" smtClean="0"/>
        </a:p>
      </dgm:t>
    </dgm:pt>
    <dgm:pt modelId="{706030C8-E407-4B85-8839-19F2B970AECD}" type="parTrans" cxnId="{B79A3B5F-7E52-4D88-A625-84A39CE50AF0}">
      <dgm:prSet/>
      <dgm:spPr/>
      <dgm:t>
        <a:bodyPr/>
        <a:lstStyle/>
        <a:p>
          <a:endParaRPr lang="ru-RU"/>
        </a:p>
      </dgm:t>
    </dgm:pt>
    <dgm:pt modelId="{E0467657-DD38-4C74-AA03-D111ED3D1E9A}" type="sibTrans" cxnId="{B79A3B5F-7E52-4D88-A625-84A39CE50AF0}">
      <dgm:prSet/>
      <dgm:spPr/>
      <dgm:t>
        <a:bodyPr/>
        <a:lstStyle/>
        <a:p>
          <a:endParaRPr lang="ru-RU"/>
        </a:p>
      </dgm:t>
    </dgm:pt>
    <dgm:pt modelId="{42FE0551-DC8D-4E5C-8395-DF85FA85FC0C}" type="pres">
      <dgm:prSet presAssocID="{C9FDD6E1-62C8-4BCB-AB31-2AE3FA1B715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23A611-DCE1-4314-BDBE-8BA22BC18B59}" type="pres">
      <dgm:prSet presAssocID="{A854B291-07A2-4C6B-B36A-A6F654D4ED5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3D0A7-9F9C-436D-9527-B2BA395EDC22}" type="pres">
      <dgm:prSet presAssocID="{CA68A99B-6E2F-4ACB-A4BF-45F357ECA652}" presName="sibTrans" presStyleLbl="sibTrans2D1" presStyleIdx="0" presStyleCnt="5"/>
      <dgm:spPr/>
      <dgm:t>
        <a:bodyPr/>
        <a:lstStyle/>
        <a:p>
          <a:endParaRPr lang="ru-RU"/>
        </a:p>
      </dgm:t>
    </dgm:pt>
    <dgm:pt modelId="{FF7C5B71-C091-4AA5-90B5-555EC9ED44E8}" type="pres">
      <dgm:prSet presAssocID="{CA68A99B-6E2F-4ACB-A4BF-45F357ECA652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60EDC865-C2D5-4A75-ADD9-756D67DA06B1}" type="pres">
      <dgm:prSet presAssocID="{21D9CDF7-3254-4B54-BA3E-757ABBE77F2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2573A-00F5-45E6-A19C-628FADE86821}" type="pres">
      <dgm:prSet presAssocID="{35EF70D0-5208-48ED-BA60-C8B6A6722BB7}" presName="sibTrans" presStyleLbl="sibTrans2D1" presStyleIdx="1" presStyleCnt="5"/>
      <dgm:spPr/>
      <dgm:t>
        <a:bodyPr/>
        <a:lstStyle/>
        <a:p>
          <a:endParaRPr lang="ru-RU"/>
        </a:p>
      </dgm:t>
    </dgm:pt>
    <dgm:pt modelId="{7FFADC4D-2ADF-4CB7-A832-C2320C0F8335}" type="pres">
      <dgm:prSet presAssocID="{35EF70D0-5208-48ED-BA60-C8B6A6722BB7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0A3FAAED-3F2B-4617-96C9-982E52520BBF}" type="pres">
      <dgm:prSet presAssocID="{4993D759-F91D-4301-9B14-9609C0FF43B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0EBED-7995-4CA3-B63A-EB94A73818EE}" type="pres">
      <dgm:prSet presAssocID="{9B70A80E-E84D-4145-84ED-B8213E6C0E6F}" presName="sibTrans" presStyleLbl="sibTrans2D1" presStyleIdx="2" presStyleCnt="5"/>
      <dgm:spPr/>
      <dgm:t>
        <a:bodyPr/>
        <a:lstStyle/>
        <a:p>
          <a:endParaRPr lang="ru-RU"/>
        </a:p>
      </dgm:t>
    </dgm:pt>
    <dgm:pt modelId="{423712E2-C4A2-4280-B8CD-1738CC599372}" type="pres">
      <dgm:prSet presAssocID="{9B70A80E-E84D-4145-84ED-B8213E6C0E6F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1E74B75E-EDE2-40A9-8AA4-3024EE17DB4A}" type="pres">
      <dgm:prSet presAssocID="{DF459DA0-21A1-47B9-BD29-289504ABF05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1DF0A-DC3D-4EB4-B3DD-5BF17A173743}" type="pres">
      <dgm:prSet presAssocID="{C05C4396-077B-44BA-955C-ADB87798ED83}" presName="sibTrans" presStyleLbl="sibTrans2D1" presStyleIdx="3" presStyleCnt="5"/>
      <dgm:spPr/>
      <dgm:t>
        <a:bodyPr/>
        <a:lstStyle/>
        <a:p>
          <a:endParaRPr lang="ru-RU"/>
        </a:p>
      </dgm:t>
    </dgm:pt>
    <dgm:pt modelId="{24535636-5BD7-4F16-891C-123545B254DC}" type="pres">
      <dgm:prSet presAssocID="{C05C4396-077B-44BA-955C-ADB87798ED83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A3B71060-9B1F-4203-8F33-56B62AF45F06}" type="pres">
      <dgm:prSet presAssocID="{F01E8136-8543-44E3-896E-ACDEBEF4A95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D08EA-34DE-4EC5-94E3-A7545DA1959F}" type="pres">
      <dgm:prSet presAssocID="{ECED1915-5A7A-46EF-85DF-74F07DAB5DAA}" presName="sibTrans" presStyleLbl="sibTrans2D1" presStyleIdx="4" presStyleCnt="5"/>
      <dgm:spPr/>
      <dgm:t>
        <a:bodyPr/>
        <a:lstStyle/>
        <a:p>
          <a:endParaRPr lang="ru-RU"/>
        </a:p>
      </dgm:t>
    </dgm:pt>
    <dgm:pt modelId="{E4006991-0FE3-4D5A-94D0-0BE5EC54382C}" type="pres">
      <dgm:prSet presAssocID="{ECED1915-5A7A-46EF-85DF-74F07DAB5DAA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108CA305-867D-4C3F-8CC5-C31A9126A0C0}" type="pres">
      <dgm:prSet presAssocID="{1821ACED-19BD-46A6-9D3B-CAC54B136D5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C7012F-4A7C-4F4E-A17B-14A921541490}" srcId="{C9FDD6E1-62C8-4BCB-AB31-2AE3FA1B715B}" destId="{A854B291-07A2-4C6B-B36A-A6F654D4ED57}" srcOrd="0" destOrd="0" parTransId="{0D02D2F6-C8A5-458C-AE1D-FB15399C05AA}" sibTransId="{CA68A99B-6E2F-4ACB-A4BF-45F357ECA652}"/>
    <dgm:cxn modelId="{78FABAA2-192D-4094-BC67-478BDA01BBB2}" type="presOf" srcId="{35EF70D0-5208-48ED-BA60-C8B6A6722BB7}" destId="{5BC2573A-00F5-45E6-A19C-628FADE86821}" srcOrd="0" destOrd="0" presId="urn:microsoft.com/office/officeart/2005/8/layout/process5"/>
    <dgm:cxn modelId="{F43E551F-0052-416B-A7FF-FE00E6D5E55B}" type="presOf" srcId="{C9FDD6E1-62C8-4BCB-AB31-2AE3FA1B715B}" destId="{42FE0551-DC8D-4E5C-8395-DF85FA85FC0C}" srcOrd="0" destOrd="0" presId="urn:microsoft.com/office/officeart/2005/8/layout/process5"/>
    <dgm:cxn modelId="{D1380F6C-CDC2-4B22-8C7B-5016C1511D7D}" type="presOf" srcId="{C05C4396-077B-44BA-955C-ADB87798ED83}" destId="{0E81DF0A-DC3D-4EB4-B3DD-5BF17A173743}" srcOrd="0" destOrd="0" presId="urn:microsoft.com/office/officeart/2005/8/layout/process5"/>
    <dgm:cxn modelId="{596C29C7-FD8F-4E88-BA97-A02BB11DD82E}" srcId="{C9FDD6E1-62C8-4BCB-AB31-2AE3FA1B715B}" destId="{DF459DA0-21A1-47B9-BD29-289504ABF055}" srcOrd="3" destOrd="0" parTransId="{4B329B9C-B4B8-4F50-B8C7-F5AF8FAF9A9B}" sibTransId="{C05C4396-077B-44BA-955C-ADB87798ED83}"/>
    <dgm:cxn modelId="{F535DB86-C3C6-48AD-A90D-131A25A0D091}" type="presOf" srcId="{C05C4396-077B-44BA-955C-ADB87798ED83}" destId="{24535636-5BD7-4F16-891C-123545B254DC}" srcOrd="1" destOrd="0" presId="urn:microsoft.com/office/officeart/2005/8/layout/process5"/>
    <dgm:cxn modelId="{1BA35863-1DFD-4715-BC97-DAAA19558B11}" type="presOf" srcId="{DF459DA0-21A1-47B9-BD29-289504ABF055}" destId="{1E74B75E-EDE2-40A9-8AA4-3024EE17DB4A}" srcOrd="0" destOrd="0" presId="urn:microsoft.com/office/officeart/2005/8/layout/process5"/>
    <dgm:cxn modelId="{9F317F3A-68D7-46A0-862A-5C3A22D319BA}" type="presOf" srcId="{ECED1915-5A7A-46EF-85DF-74F07DAB5DAA}" destId="{7D5D08EA-34DE-4EC5-94E3-A7545DA1959F}" srcOrd="0" destOrd="0" presId="urn:microsoft.com/office/officeart/2005/8/layout/process5"/>
    <dgm:cxn modelId="{03F2D108-1589-4430-A7BA-B374B9800899}" type="presOf" srcId="{F01E8136-8543-44E3-896E-ACDEBEF4A95F}" destId="{A3B71060-9B1F-4203-8F33-56B62AF45F06}" srcOrd="0" destOrd="0" presId="urn:microsoft.com/office/officeart/2005/8/layout/process5"/>
    <dgm:cxn modelId="{1E6227CC-2E04-4746-8528-06AB13FA2DE0}" srcId="{C9FDD6E1-62C8-4BCB-AB31-2AE3FA1B715B}" destId="{21D9CDF7-3254-4B54-BA3E-757ABBE77F2F}" srcOrd="1" destOrd="0" parTransId="{53C5FAEE-C5E7-43BD-9619-56242FA26545}" sibTransId="{35EF70D0-5208-48ED-BA60-C8B6A6722BB7}"/>
    <dgm:cxn modelId="{4371FD5F-DD2E-429B-A2AC-EED086C2B61B}" type="presOf" srcId="{CA68A99B-6E2F-4ACB-A4BF-45F357ECA652}" destId="{2C63D0A7-9F9C-436D-9527-B2BA395EDC22}" srcOrd="0" destOrd="0" presId="urn:microsoft.com/office/officeart/2005/8/layout/process5"/>
    <dgm:cxn modelId="{CB811814-29A7-42DD-8676-C83DA4270E80}" type="presOf" srcId="{ECED1915-5A7A-46EF-85DF-74F07DAB5DAA}" destId="{E4006991-0FE3-4D5A-94D0-0BE5EC54382C}" srcOrd="1" destOrd="0" presId="urn:microsoft.com/office/officeart/2005/8/layout/process5"/>
    <dgm:cxn modelId="{6A0735B3-B94B-47A0-8716-50B654C4B09B}" type="presOf" srcId="{1821ACED-19BD-46A6-9D3B-CAC54B136D5B}" destId="{108CA305-867D-4C3F-8CC5-C31A9126A0C0}" srcOrd="0" destOrd="0" presId="urn:microsoft.com/office/officeart/2005/8/layout/process5"/>
    <dgm:cxn modelId="{BB139E82-B443-480B-984C-01EFAB1BDDF3}" type="presOf" srcId="{4993D759-F91D-4301-9B14-9609C0FF43BB}" destId="{0A3FAAED-3F2B-4617-96C9-982E52520BBF}" srcOrd="0" destOrd="0" presId="urn:microsoft.com/office/officeart/2005/8/layout/process5"/>
    <dgm:cxn modelId="{87C89607-B4A2-4CC4-8F9B-D21E0D89ED71}" type="presOf" srcId="{9B70A80E-E84D-4145-84ED-B8213E6C0E6F}" destId="{423712E2-C4A2-4280-B8CD-1738CC599372}" srcOrd="1" destOrd="0" presId="urn:microsoft.com/office/officeart/2005/8/layout/process5"/>
    <dgm:cxn modelId="{B79A3B5F-7E52-4D88-A625-84A39CE50AF0}" srcId="{C9FDD6E1-62C8-4BCB-AB31-2AE3FA1B715B}" destId="{1821ACED-19BD-46A6-9D3B-CAC54B136D5B}" srcOrd="5" destOrd="0" parTransId="{706030C8-E407-4B85-8839-19F2B970AECD}" sibTransId="{E0467657-DD38-4C74-AA03-D111ED3D1E9A}"/>
    <dgm:cxn modelId="{77F8A515-956D-4F9F-81FC-FB754514CE28}" srcId="{C9FDD6E1-62C8-4BCB-AB31-2AE3FA1B715B}" destId="{4993D759-F91D-4301-9B14-9609C0FF43BB}" srcOrd="2" destOrd="0" parTransId="{0184FC54-DFFA-41B0-AE5B-6AC1B18E1C49}" sibTransId="{9B70A80E-E84D-4145-84ED-B8213E6C0E6F}"/>
    <dgm:cxn modelId="{970DC7D2-09EC-4844-B8EE-102D09DA018F}" type="presOf" srcId="{CA68A99B-6E2F-4ACB-A4BF-45F357ECA652}" destId="{FF7C5B71-C091-4AA5-90B5-555EC9ED44E8}" srcOrd="1" destOrd="0" presId="urn:microsoft.com/office/officeart/2005/8/layout/process5"/>
    <dgm:cxn modelId="{0A8E2C40-36EC-4FE2-B8F1-8C0614A1831B}" type="presOf" srcId="{21D9CDF7-3254-4B54-BA3E-757ABBE77F2F}" destId="{60EDC865-C2D5-4A75-ADD9-756D67DA06B1}" srcOrd="0" destOrd="0" presId="urn:microsoft.com/office/officeart/2005/8/layout/process5"/>
    <dgm:cxn modelId="{4FBA486F-E075-48BB-82C7-16D88C94373E}" type="presOf" srcId="{A854B291-07A2-4C6B-B36A-A6F654D4ED57}" destId="{0023A611-DCE1-4314-BDBE-8BA22BC18B59}" srcOrd="0" destOrd="0" presId="urn:microsoft.com/office/officeart/2005/8/layout/process5"/>
    <dgm:cxn modelId="{AF7219AA-11A1-46EB-BE3C-8CC9C78B53C4}" type="presOf" srcId="{35EF70D0-5208-48ED-BA60-C8B6A6722BB7}" destId="{7FFADC4D-2ADF-4CB7-A832-C2320C0F8335}" srcOrd="1" destOrd="0" presId="urn:microsoft.com/office/officeart/2005/8/layout/process5"/>
    <dgm:cxn modelId="{6587555C-F355-4B2A-A84D-396D6C2D34C4}" type="presOf" srcId="{9B70A80E-E84D-4145-84ED-B8213E6C0E6F}" destId="{BF10EBED-7995-4CA3-B63A-EB94A73818EE}" srcOrd="0" destOrd="0" presId="urn:microsoft.com/office/officeart/2005/8/layout/process5"/>
    <dgm:cxn modelId="{A8B2169F-0730-4394-97F0-B85266B933D5}" srcId="{C9FDD6E1-62C8-4BCB-AB31-2AE3FA1B715B}" destId="{F01E8136-8543-44E3-896E-ACDEBEF4A95F}" srcOrd="4" destOrd="0" parTransId="{39C4709A-A092-4EC3-B6AD-2A3372432234}" sibTransId="{ECED1915-5A7A-46EF-85DF-74F07DAB5DAA}"/>
    <dgm:cxn modelId="{0ECAA8B0-E5E3-49E4-92D4-C081C9652F90}" type="presParOf" srcId="{42FE0551-DC8D-4E5C-8395-DF85FA85FC0C}" destId="{0023A611-DCE1-4314-BDBE-8BA22BC18B59}" srcOrd="0" destOrd="0" presId="urn:microsoft.com/office/officeart/2005/8/layout/process5"/>
    <dgm:cxn modelId="{D9746192-B55C-435A-9F12-54E75B0340DD}" type="presParOf" srcId="{42FE0551-DC8D-4E5C-8395-DF85FA85FC0C}" destId="{2C63D0A7-9F9C-436D-9527-B2BA395EDC22}" srcOrd="1" destOrd="0" presId="urn:microsoft.com/office/officeart/2005/8/layout/process5"/>
    <dgm:cxn modelId="{58FD26CF-28A5-4785-A952-88F07756C6FA}" type="presParOf" srcId="{2C63D0A7-9F9C-436D-9527-B2BA395EDC22}" destId="{FF7C5B71-C091-4AA5-90B5-555EC9ED44E8}" srcOrd="0" destOrd="0" presId="urn:microsoft.com/office/officeart/2005/8/layout/process5"/>
    <dgm:cxn modelId="{CCEB181E-4AFB-4609-8C8B-6FB71A2EB6BA}" type="presParOf" srcId="{42FE0551-DC8D-4E5C-8395-DF85FA85FC0C}" destId="{60EDC865-C2D5-4A75-ADD9-756D67DA06B1}" srcOrd="2" destOrd="0" presId="urn:microsoft.com/office/officeart/2005/8/layout/process5"/>
    <dgm:cxn modelId="{2F3A31DD-0A08-4996-A534-185C70138314}" type="presParOf" srcId="{42FE0551-DC8D-4E5C-8395-DF85FA85FC0C}" destId="{5BC2573A-00F5-45E6-A19C-628FADE86821}" srcOrd="3" destOrd="0" presId="urn:microsoft.com/office/officeart/2005/8/layout/process5"/>
    <dgm:cxn modelId="{F05B39CE-2168-414F-8C0E-6D26F4B10081}" type="presParOf" srcId="{5BC2573A-00F5-45E6-A19C-628FADE86821}" destId="{7FFADC4D-2ADF-4CB7-A832-C2320C0F8335}" srcOrd="0" destOrd="0" presId="urn:microsoft.com/office/officeart/2005/8/layout/process5"/>
    <dgm:cxn modelId="{7B5043C5-34DA-4C38-BE5D-2287C21084DC}" type="presParOf" srcId="{42FE0551-DC8D-4E5C-8395-DF85FA85FC0C}" destId="{0A3FAAED-3F2B-4617-96C9-982E52520BBF}" srcOrd="4" destOrd="0" presId="urn:microsoft.com/office/officeart/2005/8/layout/process5"/>
    <dgm:cxn modelId="{5147C642-AE04-423A-AAAF-948423390C06}" type="presParOf" srcId="{42FE0551-DC8D-4E5C-8395-DF85FA85FC0C}" destId="{BF10EBED-7995-4CA3-B63A-EB94A73818EE}" srcOrd="5" destOrd="0" presId="urn:microsoft.com/office/officeart/2005/8/layout/process5"/>
    <dgm:cxn modelId="{6B1DEC04-C9BC-4619-961B-C08ECAB931A9}" type="presParOf" srcId="{BF10EBED-7995-4CA3-B63A-EB94A73818EE}" destId="{423712E2-C4A2-4280-B8CD-1738CC599372}" srcOrd="0" destOrd="0" presId="urn:microsoft.com/office/officeart/2005/8/layout/process5"/>
    <dgm:cxn modelId="{046FB2A5-0A8A-45B4-BFF8-4D4D33B8D9A5}" type="presParOf" srcId="{42FE0551-DC8D-4E5C-8395-DF85FA85FC0C}" destId="{1E74B75E-EDE2-40A9-8AA4-3024EE17DB4A}" srcOrd="6" destOrd="0" presId="urn:microsoft.com/office/officeart/2005/8/layout/process5"/>
    <dgm:cxn modelId="{E709A395-AC72-493C-849E-5E6560677D46}" type="presParOf" srcId="{42FE0551-DC8D-4E5C-8395-DF85FA85FC0C}" destId="{0E81DF0A-DC3D-4EB4-B3DD-5BF17A173743}" srcOrd="7" destOrd="0" presId="urn:microsoft.com/office/officeart/2005/8/layout/process5"/>
    <dgm:cxn modelId="{E73D5700-DC0E-438B-BAAC-E5DFB3D6F7F5}" type="presParOf" srcId="{0E81DF0A-DC3D-4EB4-B3DD-5BF17A173743}" destId="{24535636-5BD7-4F16-891C-123545B254DC}" srcOrd="0" destOrd="0" presId="urn:microsoft.com/office/officeart/2005/8/layout/process5"/>
    <dgm:cxn modelId="{1862671E-382C-40DF-B20F-F4A263DE566E}" type="presParOf" srcId="{42FE0551-DC8D-4E5C-8395-DF85FA85FC0C}" destId="{A3B71060-9B1F-4203-8F33-56B62AF45F06}" srcOrd="8" destOrd="0" presId="urn:microsoft.com/office/officeart/2005/8/layout/process5"/>
    <dgm:cxn modelId="{CF29B047-568E-4797-B0B0-28A603F0D555}" type="presParOf" srcId="{42FE0551-DC8D-4E5C-8395-DF85FA85FC0C}" destId="{7D5D08EA-34DE-4EC5-94E3-A7545DA1959F}" srcOrd="9" destOrd="0" presId="urn:microsoft.com/office/officeart/2005/8/layout/process5"/>
    <dgm:cxn modelId="{797B0A4B-C88C-45A7-B9EA-E3464D377E6F}" type="presParOf" srcId="{7D5D08EA-34DE-4EC5-94E3-A7545DA1959F}" destId="{E4006991-0FE3-4D5A-94D0-0BE5EC54382C}" srcOrd="0" destOrd="0" presId="urn:microsoft.com/office/officeart/2005/8/layout/process5"/>
    <dgm:cxn modelId="{080DA88B-CDBE-4CA1-838B-296E30B6A647}" type="presParOf" srcId="{42FE0551-DC8D-4E5C-8395-DF85FA85FC0C}" destId="{108CA305-867D-4C3F-8CC5-C31A9126A0C0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3FD53B-8C5B-44D9-ACCC-9DCE26CF66D0}" type="doc">
      <dgm:prSet loTypeId="urn:microsoft.com/office/officeart/2005/8/layout/arrow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3D150D4-5E86-48FB-AB1E-04B1BA06F5A5}">
      <dgm:prSet phldrT="[Текст]"/>
      <dgm:spPr/>
      <dgm:t>
        <a:bodyPr/>
        <a:lstStyle/>
        <a:p>
          <a:r>
            <a:rPr lang="ru-RU" b="1" dirty="0" smtClean="0"/>
            <a:t>Эффективность</a:t>
          </a:r>
          <a:endParaRPr lang="ru-RU" b="1" dirty="0"/>
        </a:p>
      </dgm:t>
    </dgm:pt>
    <dgm:pt modelId="{5ECA644F-0604-416E-80E2-F4900A18CABA}" type="parTrans" cxnId="{D9576EB7-D5B6-44AD-9528-E358C5210F22}">
      <dgm:prSet/>
      <dgm:spPr/>
      <dgm:t>
        <a:bodyPr/>
        <a:lstStyle/>
        <a:p>
          <a:endParaRPr lang="ru-RU"/>
        </a:p>
      </dgm:t>
    </dgm:pt>
    <dgm:pt modelId="{91D2025D-19E6-4BFE-8D72-876234533770}" type="sibTrans" cxnId="{D9576EB7-D5B6-44AD-9528-E358C5210F22}">
      <dgm:prSet/>
      <dgm:spPr/>
      <dgm:t>
        <a:bodyPr/>
        <a:lstStyle/>
        <a:p>
          <a:endParaRPr lang="ru-RU"/>
        </a:p>
      </dgm:t>
    </dgm:pt>
    <dgm:pt modelId="{5E071ABA-AD18-4272-9E62-6568BA8B7F62}">
      <dgm:prSet phldrT="[Текст]" custT="1"/>
      <dgm:spPr/>
      <dgm:t>
        <a:bodyPr/>
        <a:lstStyle/>
        <a:p>
          <a:r>
            <a:rPr lang="ru-RU" sz="1200" b="1" dirty="0" smtClean="0"/>
            <a:t>Как довести свои процессы до совершенства</a:t>
          </a:r>
          <a:r>
            <a:rPr lang="ru-RU" sz="1100" b="1" dirty="0" smtClean="0"/>
            <a:t> </a:t>
          </a:r>
          <a:endParaRPr lang="ru-RU" sz="1100" b="1" dirty="0"/>
        </a:p>
      </dgm:t>
    </dgm:pt>
    <dgm:pt modelId="{18A27000-3A06-412D-B9C8-8E89A52414B2}" type="parTrans" cxnId="{8FF263B1-7859-44D3-902F-71DAB6A58895}">
      <dgm:prSet/>
      <dgm:spPr/>
      <dgm:t>
        <a:bodyPr/>
        <a:lstStyle/>
        <a:p>
          <a:endParaRPr lang="ru-RU"/>
        </a:p>
      </dgm:t>
    </dgm:pt>
    <dgm:pt modelId="{4D72DF83-1F1B-4ED9-B931-B323D3AED0C3}" type="sibTrans" cxnId="{8FF263B1-7859-44D3-902F-71DAB6A58895}">
      <dgm:prSet/>
      <dgm:spPr/>
      <dgm:t>
        <a:bodyPr/>
        <a:lstStyle/>
        <a:p>
          <a:endParaRPr lang="ru-RU"/>
        </a:p>
      </dgm:t>
    </dgm:pt>
    <dgm:pt modelId="{132BD5D8-A9DB-4C13-B10E-6E9AF32639E6}">
      <dgm:prSet phldrT="[Текст]"/>
      <dgm:spPr/>
      <dgm:t>
        <a:bodyPr/>
        <a:lstStyle/>
        <a:p>
          <a:r>
            <a:rPr lang="ru-RU" b="1" dirty="0" smtClean="0"/>
            <a:t>Инновации</a:t>
          </a:r>
          <a:endParaRPr lang="ru-RU" b="1" dirty="0"/>
        </a:p>
      </dgm:t>
    </dgm:pt>
    <dgm:pt modelId="{B4913E17-6E0E-4751-BB42-F8433191BDB5}" type="parTrans" cxnId="{4ACC2EB5-AE57-41F6-A227-A565472FAEEB}">
      <dgm:prSet/>
      <dgm:spPr/>
      <dgm:t>
        <a:bodyPr/>
        <a:lstStyle/>
        <a:p>
          <a:endParaRPr lang="ru-RU"/>
        </a:p>
      </dgm:t>
    </dgm:pt>
    <dgm:pt modelId="{571367A0-8E8B-4A6A-9770-DE2D82584A02}" type="sibTrans" cxnId="{4ACC2EB5-AE57-41F6-A227-A565472FAEEB}">
      <dgm:prSet/>
      <dgm:spPr/>
      <dgm:t>
        <a:bodyPr/>
        <a:lstStyle/>
        <a:p>
          <a:endParaRPr lang="ru-RU"/>
        </a:p>
      </dgm:t>
    </dgm:pt>
    <dgm:pt modelId="{0E5514C1-B778-4496-8F21-77A8E111E8DC}">
      <dgm:prSet phldrT="[Текст]" custT="1"/>
      <dgm:spPr/>
      <dgm:t>
        <a:bodyPr/>
        <a:lstStyle/>
        <a:p>
          <a:r>
            <a:rPr lang="ru-RU" sz="1200" b="1" dirty="0" smtClean="0"/>
            <a:t>Как не стать лидером на рынке пейджинговой связи </a:t>
          </a:r>
          <a:endParaRPr lang="ru-RU" sz="1200" b="1" dirty="0"/>
        </a:p>
      </dgm:t>
    </dgm:pt>
    <dgm:pt modelId="{ECDE70AA-BA45-4501-80AF-B14231C41ACD}" type="parTrans" cxnId="{76D1FE09-B71A-43D4-A6E1-B30560347089}">
      <dgm:prSet/>
      <dgm:spPr/>
      <dgm:t>
        <a:bodyPr/>
        <a:lstStyle/>
        <a:p>
          <a:endParaRPr lang="ru-RU"/>
        </a:p>
      </dgm:t>
    </dgm:pt>
    <dgm:pt modelId="{CF11C635-403D-47EE-9CB9-380934AFD730}" type="sibTrans" cxnId="{76D1FE09-B71A-43D4-A6E1-B30560347089}">
      <dgm:prSet/>
      <dgm:spPr/>
      <dgm:t>
        <a:bodyPr/>
        <a:lstStyle/>
        <a:p>
          <a:endParaRPr lang="ru-RU"/>
        </a:p>
      </dgm:t>
    </dgm:pt>
    <dgm:pt modelId="{E1911627-206D-414C-98EA-1313DB680FB3}" type="pres">
      <dgm:prSet presAssocID="{8E3FD53B-8C5B-44D9-ACCC-9DCE26CF66D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6B308F-35AD-4FC7-BB09-9477149821CE}" type="pres">
      <dgm:prSet presAssocID="{03D150D4-5E86-48FB-AB1E-04B1BA06F5A5}" presName="upArrow" presStyleLbl="node1" presStyleIdx="0" presStyleCnt="2" custLinFactNeighborX="-12046" custLinFactNeighborY="2867"/>
      <dgm:spPr/>
      <dgm:t>
        <a:bodyPr/>
        <a:lstStyle/>
        <a:p>
          <a:endParaRPr lang="ru-RU"/>
        </a:p>
      </dgm:t>
    </dgm:pt>
    <dgm:pt modelId="{778A16F4-0977-4F3A-BCC9-2710F1FE33BD}" type="pres">
      <dgm:prSet presAssocID="{03D150D4-5E86-48FB-AB1E-04B1BA06F5A5}" presName="upArrowText" presStyleLbl="revTx" presStyleIdx="0" presStyleCnt="2" custScaleX="90422" custLinFactNeighborX="-12430" custLinFactNeighborY="28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1B5FD-4F0A-4925-B0D2-46FE9AC06844}" type="pres">
      <dgm:prSet presAssocID="{132BD5D8-A9DB-4C13-B10E-6E9AF32639E6}" presName="downArrow" presStyleLbl="node1" presStyleIdx="1" presStyleCnt="2" custLinFactNeighborX="39308" custLinFactNeighborY="2231"/>
      <dgm:spPr/>
      <dgm:t>
        <a:bodyPr/>
        <a:lstStyle/>
        <a:p>
          <a:endParaRPr lang="ru-RU"/>
        </a:p>
      </dgm:t>
    </dgm:pt>
    <dgm:pt modelId="{59A7E9F4-6207-4514-8FC5-D16367A601B1}" type="pres">
      <dgm:prSet presAssocID="{132BD5D8-A9DB-4C13-B10E-6E9AF32639E6}" presName="downArrowText" presStyleLbl="revTx" presStyleIdx="1" presStyleCnt="2" custScaleX="68982" custLinFactNeighborX="21784" custLinFactNeighborY="-62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576EB7-D5B6-44AD-9528-E358C5210F22}" srcId="{8E3FD53B-8C5B-44D9-ACCC-9DCE26CF66D0}" destId="{03D150D4-5E86-48FB-AB1E-04B1BA06F5A5}" srcOrd="0" destOrd="0" parTransId="{5ECA644F-0604-416E-80E2-F4900A18CABA}" sibTransId="{91D2025D-19E6-4BFE-8D72-876234533770}"/>
    <dgm:cxn modelId="{76D1FE09-B71A-43D4-A6E1-B30560347089}" srcId="{132BD5D8-A9DB-4C13-B10E-6E9AF32639E6}" destId="{0E5514C1-B778-4496-8F21-77A8E111E8DC}" srcOrd="0" destOrd="0" parTransId="{ECDE70AA-BA45-4501-80AF-B14231C41ACD}" sibTransId="{CF11C635-403D-47EE-9CB9-380934AFD730}"/>
    <dgm:cxn modelId="{77091EBA-F4C2-4B73-9170-CBDC42215557}" type="presOf" srcId="{5E071ABA-AD18-4272-9E62-6568BA8B7F62}" destId="{778A16F4-0977-4F3A-BCC9-2710F1FE33BD}" srcOrd="0" destOrd="1" presId="urn:microsoft.com/office/officeart/2005/8/layout/arrow4"/>
    <dgm:cxn modelId="{4ACC2EB5-AE57-41F6-A227-A565472FAEEB}" srcId="{8E3FD53B-8C5B-44D9-ACCC-9DCE26CF66D0}" destId="{132BD5D8-A9DB-4C13-B10E-6E9AF32639E6}" srcOrd="1" destOrd="0" parTransId="{B4913E17-6E0E-4751-BB42-F8433191BDB5}" sibTransId="{571367A0-8E8B-4A6A-9770-DE2D82584A02}"/>
    <dgm:cxn modelId="{5607EB7F-EC87-49C7-A9EC-FF9C71881688}" type="presOf" srcId="{0E5514C1-B778-4496-8F21-77A8E111E8DC}" destId="{59A7E9F4-6207-4514-8FC5-D16367A601B1}" srcOrd="0" destOrd="1" presId="urn:microsoft.com/office/officeart/2005/8/layout/arrow4"/>
    <dgm:cxn modelId="{8FF263B1-7859-44D3-902F-71DAB6A58895}" srcId="{03D150D4-5E86-48FB-AB1E-04B1BA06F5A5}" destId="{5E071ABA-AD18-4272-9E62-6568BA8B7F62}" srcOrd="0" destOrd="0" parTransId="{18A27000-3A06-412D-B9C8-8E89A52414B2}" sibTransId="{4D72DF83-1F1B-4ED9-B931-B323D3AED0C3}"/>
    <dgm:cxn modelId="{43E305D9-6BD5-46E0-A428-68F92906261A}" type="presOf" srcId="{132BD5D8-A9DB-4C13-B10E-6E9AF32639E6}" destId="{59A7E9F4-6207-4514-8FC5-D16367A601B1}" srcOrd="0" destOrd="0" presId="urn:microsoft.com/office/officeart/2005/8/layout/arrow4"/>
    <dgm:cxn modelId="{82AABA4F-C8E5-41B8-9C6A-0EF6D8FBD6E2}" type="presOf" srcId="{03D150D4-5E86-48FB-AB1E-04B1BA06F5A5}" destId="{778A16F4-0977-4F3A-BCC9-2710F1FE33BD}" srcOrd="0" destOrd="0" presId="urn:microsoft.com/office/officeart/2005/8/layout/arrow4"/>
    <dgm:cxn modelId="{6AB18352-32D8-4AC6-B9EB-2563AB7DAED7}" type="presOf" srcId="{8E3FD53B-8C5B-44D9-ACCC-9DCE26CF66D0}" destId="{E1911627-206D-414C-98EA-1313DB680FB3}" srcOrd="0" destOrd="0" presId="urn:microsoft.com/office/officeart/2005/8/layout/arrow4"/>
    <dgm:cxn modelId="{5B990655-F36C-4BE5-B4CB-6F9B9D16B896}" type="presParOf" srcId="{E1911627-206D-414C-98EA-1313DB680FB3}" destId="{9B6B308F-35AD-4FC7-BB09-9477149821CE}" srcOrd="0" destOrd="0" presId="urn:microsoft.com/office/officeart/2005/8/layout/arrow4"/>
    <dgm:cxn modelId="{F5060A3F-2AB0-4440-A0DE-6C4940367C05}" type="presParOf" srcId="{E1911627-206D-414C-98EA-1313DB680FB3}" destId="{778A16F4-0977-4F3A-BCC9-2710F1FE33BD}" srcOrd="1" destOrd="0" presId="urn:microsoft.com/office/officeart/2005/8/layout/arrow4"/>
    <dgm:cxn modelId="{38534571-0D3D-448A-9247-C1CFB11ECC2D}" type="presParOf" srcId="{E1911627-206D-414C-98EA-1313DB680FB3}" destId="{D3C1B5FD-4F0A-4925-B0D2-46FE9AC06844}" srcOrd="2" destOrd="0" presId="urn:microsoft.com/office/officeart/2005/8/layout/arrow4"/>
    <dgm:cxn modelId="{30781686-8BEA-47FA-A2AA-D0A1A35A884E}" type="presParOf" srcId="{E1911627-206D-414C-98EA-1313DB680FB3}" destId="{59A7E9F4-6207-4514-8FC5-D16367A601B1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80A3CC-342D-4339-9F00-027591013CA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E33AA74-8823-44DD-BAE0-A5C98329EE7D}">
      <dgm:prSet phldrT="[Текст]"/>
      <dgm:spPr>
        <a:xfrm rot="5400000">
          <a:off x="3371063" y="719514"/>
          <a:ext cx="1517787" cy="1320475"/>
        </a:xfrm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"/>
              <a:ea typeface="+mn-ea"/>
              <a:cs typeface="+mn-cs"/>
            </a:rPr>
            <a:t>Зачем Вам такой партнер как Инвитро?</a:t>
          </a:r>
          <a:endParaRPr lang="ru-RU" dirty="0">
            <a:solidFill>
              <a:schemeClr val="tx1"/>
            </a:solidFill>
            <a:latin typeface="Arial"/>
            <a:ea typeface="+mn-ea"/>
            <a:cs typeface="+mn-cs"/>
          </a:endParaRPr>
        </a:p>
      </dgm:t>
    </dgm:pt>
    <dgm:pt modelId="{B9AB7C7F-C0F1-4AF8-9F34-A822B347FB8D}" type="parTrans" cxnId="{AB9BD920-282A-4ACC-88DC-7C0F8D948838}">
      <dgm:prSet/>
      <dgm:spPr/>
      <dgm:t>
        <a:bodyPr/>
        <a:lstStyle/>
        <a:p>
          <a:endParaRPr lang="ru-RU"/>
        </a:p>
      </dgm:t>
    </dgm:pt>
    <dgm:pt modelId="{7C5C0480-589A-48D3-8083-551426D28B5C}" type="sibTrans" cxnId="{AB9BD920-282A-4ACC-88DC-7C0F8D948838}">
      <dgm:prSet/>
      <dgm:spPr>
        <a:xfrm rot="5400000">
          <a:off x="477810" y="729455"/>
          <a:ext cx="1517787" cy="1320475"/>
        </a:xfrm>
        <a:ln>
          <a:noFill/>
        </a:ln>
      </dgm:spPr>
      <dgm:t>
        <a:bodyPr/>
        <a:lstStyle/>
        <a:p>
          <a:endParaRPr lang="ru-RU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A5F7B01F-F2A0-4EF5-8ED2-315D85D7431E}">
      <dgm:prSet phldrT="[Текст]"/>
      <dgm:spPr>
        <a:xfrm rot="5400000">
          <a:off x="6146334" y="3452002"/>
          <a:ext cx="1517787" cy="1320475"/>
        </a:xfrm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"/>
              <a:ea typeface="+mn-ea"/>
              <a:cs typeface="+mn-cs"/>
            </a:rPr>
            <a:t>Зачем Инвитро нужен такой партнер как Вы?</a:t>
          </a:r>
          <a:endParaRPr lang="ru-RU" dirty="0">
            <a:solidFill>
              <a:schemeClr val="tx1"/>
            </a:solidFill>
            <a:latin typeface="Arial"/>
            <a:ea typeface="+mn-ea"/>
            <a:cs typeface="+mn-cs"/>
          </a:endParaRPr>
        </a:p>
      </dgm:t>
    </dgm:pt>
    <dgm:pt modelId="{A316E3EF-F743-4CDD-BD54-5253D5CB4C4B}" type="parTrans" cxnId="{CE8BE3BE-2F29-4C2E-BB14-E398C5D45B24}">
      <dgm:prSet/>
      <dgm:spPr/>
      <dgm:t>
        <a:bodyPr/>
        <a:lstStyle/>
        <a:p>
          <a:endParaRPr lang="ru-RU"/>
        </a:p>
      </dgm:t>
    </dgm:pt>
    <dgm:pt modelId="{DF4D44AE-C133-454C-B300-1FF174D67658}" type="sibTrans" cxnId="{CE8BE3BE-2F29-4C2E-BB14-E398C5D45B24}">
      <dgm:prSet/>
      <dgm:spPr>
        <a:xfrm rot="5400000">
          <a:off x="4742867" y="2011288"/>
          <a:ext cx="1517787" cy="1320475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ru-RU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F2A2195C-919B-40D1-85F4-7EAF392C090B}">
      <dgm:prSet phldrT="[Текст]"/>
      <dgm:spPr>
        <a:xfrm rot="5400000">
          <a:off x="1924562" y="2034540"/>
          <a:ext cx="1517787" cy="1320475"/>
        </a:xfrm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"/>
              <a:ea typeface="+mn-ea"/>
              <a:cs typeface="+mn-cs"/>
            </a:rPr>
            <a:t>Как Вам представляется модель взаимодействия?</a:t>
          </a:r>
          <a:endParaRPr lang="ru-RU" dirty="0">
            <a:solidFill>
              <a:schemeClr val="tx1"/>
            </a:solidFill>
            <a:latin typeface="Arial"/>
            <a:ea typeface="+mn-ea"/>
            <a:cs typeface="+mn-cs"/>
          </a:endParaRPr>
        </a:p>
      </dgm:t>
    </dgm:pt>
    <dgm:pt modelId="{532822CF-3F08-4930-B6BF-43A7AE76CA4C}" type="parTrans" cxnId="{30B0514A-88CF-42CB-A4FE-887A7D75B27F}">
      <dgm:prSet/>
      <dgm:spPr/>
      <dgm:t>
        <a:bodyPr/>
        <a:lstStyle/>
        <a:p>
          <a:endParaRPr lang="ru-RU"/>
        </a:p>
      </dgm:t>
    </dgm:pt>
    <dgm:pt modelId="{30128861-8E74-45C3-9B4D-DC63478CE1F2}" type="sibTrans" cxnId="{30B0514A-88CF-42CB-A4FE-887A7D75B27F}">
      <dgm:prSet/>
      <dgm:spPr>
        <a:xfrm rot="5400000">
          <a:off x="6151799" y="633106"/>
          <a:ext cx="1517787" cy="1320475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ru-RU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85325C3A-F180-44C8-98CF-B4F2AD1D01E4}">
      <dgm:prSet phldrT="[Текст]"/>
      <dgm:spPr>
        <a:xfrm rot="5400000">
          <a:off x="497698" y="3461989"/>
          <a:ext cx="1517787" cy="1320475"/>
        </a:xfrm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"/>
              <a:ea typeface="+mn-ea"/>
              <a:cs typeface="+mn-cs"/>
            </a:rPr>
            <a:t>Готовы ли вы менять Ваши представления о прекрасном?</a:t>
          </a:r>
          <a:endParaRPr lang="ru-RU" dirty="0">
            <a:solidFill>
              <a:schemeClr val="tx1"/>
            </a:solidFill>
            <a:latin typeface="Arial"/>
            <a:ea typeface="+mn-ea"/>
            <a:cs typeface="+mn-cs"/>
          </a:endParaRPr>
        </a:p>
      </dgm:t>
    </dgm:pt>
    <dgm:pt modelId="{2E0790F6-0827-4777-951E-0D161CD5DA50}" type="parTrans" cxnId="{67CC9B93-525E-490B-82E4-ECEBAC628AB1}">
      <dgm:prSet/>
      <dgm:spPr/>
      <dgm:t>
        <a:bodyPr/>
        <a:lstStyle/>
        <a:p>
          <a:endParaRPr lang="ru-RU"/>
        </a:p>
      </dgm:t>
    </dgm:pt>
    <dgm:pt modelId="{863E6335-71F4-44F9-8798-EDB83DA95A75}" type="sibTrans" cxnId="{67CC9B93-525E-490B-82E4-ECEBAC628AB1}">
      <dgm:prSet/>
      <dgm:spPr>
        <a:xfrm rot="5400000">
          <a:off x="3371065" y="3475391"/>
          <a:ext cx="1517787" cy="1320475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ru-RU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A0C2A973-718E-4E2E-994B-B6AA39799083}">
      <dgm:prSet phldrT="[Текст]"/>
      <dgm:spPr>
        <a:xfrm rot="5400000">
          <a:off x="4794522" y="4879117"/>
          <a:ext cx="1517787" cy="1320475"/>
        </a:xfrm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"/>
              <a:ea typeface="+mn-ea"/>
              <a:cs typeface="+mn-cs"/>
            </a:rPr>
            <a:t>Готовы ли Вы работать с другой корпоративной культурой?</a:t>
          </a:r>
          <a:endParaRPr lang="ru-RU" dirty="0">
            <a:solidFill>
              <a:schemeClr val="tx1"/>
            </a:solidFill>
            <a:latin typeface="Arial"/>
            <a:ea typeface="+mn-ea"/>
            <a:cs typeface="+mn-cs"/>
          </a:endParaRPr>
        </a:p>
      </dgm:t>
    </dgm:pt>
    <dgm:pt modelId="{506AE4DD-E365-4FE9-87B0-E3DDC2E28D33}" type="parTrans" cxnId="{493ECFDB-7BC9-4197-94EF-3034501B9D39}">
      <dgm:prSet/>
      <dgm:spPr/>
      <dgm:t>
        <a:bodyPr/>
        <a:lstStyle/>
        <a:p>
          <a:endParaRPr lang="ru-RU"/>
        </a:p>
      </dgm:t>
    </dgm:pt>
    <dgm:pt modelId="{C723743C-482B-4E23-A54C-74B83BD4C3FD}" type="sibTrans" cxnId="{493ECFDB-7BC9-4197-94EF-3034501B9D39}">
      <dgm:prSet/>
      <dgm:spPr>
        <a:xfrm rot="5400000">
          <a:off x="1977685" y="4865851"/>
          <a:ext cx="1517787" cy="1320475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ru-RU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7F1B02D1-8A9A-4FD0-8D21-3C8E9035974D}" type="pres">
      <dgm:prSet presAssocID="{9380A3CC-342D-4339-9F00-027591013CA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90E3C61-005E-4E8A-A590-E30FEC66E6FA}" type="pres">
      <dgm:prSet presAssocID="{9380A3CC-342D-4339-9F00-027591013CAB}" presName="Name1" presStyleCnt="0"/>
      <dgm:spPr/>
    </dgm:pt>
    <dgm:pt modelId="{EBCFA7B8-CE68-456A-B401-7250D31F04C5}" type="pres">
      <dgm:prSet presAssocID="{9380A3CC-342D-4339-9F00-027591013CAB}" presName="cycle" presStyleCnt="0"/>
      <dgm:spPr/>
    </dgm:pt>
    <dgm:pt modelId="{4FD1E419-283A-4275-936C-A274DFDA0468}" type="pres">
      <dgm:prSet presAssocID="{9380A3CC-342D-4339-9F00-027591013CAB}" presName="srcNode" presStyleLbl="node1" presStyleIdx="0" presStyleCnt="5"/>
      <dgm:spPr/>
    </dgm:pt>
    <dgm:pt modelId="{1FB09170-5763-4A58-BDE1-B890013E1DE5}" type="pres">
      <dgm:prSet presAssocID="{9380A3CC-342D-4339-9F00-027591013CAB}" presName="conn" presStyleLbl="parChTrans1D2" presStyleIdx="0" presStyleCnt="1" custFlipHor="1" custScaleX="10256" custScaleY="5333" custLinFactX="41186" custLinFactNeighborX="100000" custLinFactNeighborY="-36638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ru-RU"/>
        </a:p>
      </dgm:t>
    </dgm:pt>
    <dgm:pt modelId="{4D3CE9DB-E1B5-4443-8DD8-106FC23F17A7}" type="pres">
      <dgm:prSet presAssocID="{9380A3CC-342D-4339-9F00-027591013CAB}" presName="extraNode" presStyleLbl="node1" presStyleIdx="0" presStyleCnt="5"/>
      <dgm:spPr/>
    </dgm:pt>
    <dgm:pt modelId="{F33C79F0-09C1-48E6-8DDA-FE9CF5D064C7}" type="pres">
      <dgm:prSet presAssocID="{9380A3CC-342D-4339-9F00-027591013CAB}" presName="dstNode" presStyleLbl="node1" presStyleIdx="0" presStyleCnt="5"/>
      <dgm:spPr/>
    </dgm:pt>
    <dgm:pt modelId="{8C72FF75-F04E-436C-B0FE-B66B148CC5F8}" type="pres">
      <dgm:prSet presAssocID="{BE33AA74-8823-44DD-BAE0-A5C98329EE7D}" presName="text_1" presStyleLbl="node1" presStyleIdx="0" presStyleCnt="5">
        <dgm:presLayoutVars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ru-RU"/>
        </a:p>
      </dgm:t>
    </dgm:pt>
    <dgm:pt modelId="{18E2BAD7-C5F1-48AD-8C03-B40B9132EE13}" type="pres">
      <dgm:prSet presAssocID="{BE33AA74-8823-44DD-BAE0-A5C98329EE7D}" presName="accent_1" presStyleCnt="0"/>
      <dgm:spPr/>
    </dgm:pt>
    <dgm:pt modelId="{B277A7DE-45E6-4E61-8098-2F671BB4EFB2}" type="pres">
      <dgm:prSet presAssocID="{BE33AA74-8823-44DD-BAE0-A5C98329EE7D}" presName="accentRepeatNode" presStyleLbl="solidFgAcc1" presStyleIdx="0" presStyleCnt="5"/>
      <dgm:spPr/>
    </dgm:pt>
    <dgm:pt modelId="{DA230957-F194-4234-8085-58027A9F29BA}" type="pres">
      <dgm:prSet presAssocID="{A5F7B01F-F2A0-4EF5-8ED2-315D85D7431E}" presName="text_2" presStyleLbl="node1" presStyleIdx="1" presStyleCnt="5">
        <dgm:presLayoutVars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ru-RU"/>
        </a:p>
      </dgm:t>
    </dgm:pt>
    <dgm:pt modelId="{FCB9EA88-875B-4791-8318-DED3E49B1668}" type="pres">
      <dgm:prSet presAssocID="{A5F7B01F-F2A0-4EF5-8ED2-315D85D7431E}" presName="accent_2" presStyleCnt="0"/>
      <dgm:spPr/>
    </dgm:pt>
    <dgm:pt modelId="{4BE7636B-9D2E-4AC4-9408-C4DDAE403294}" type="pres">
      <dgm:prSet presAssocID="{A5F7B01F-F2A0-4EF5-8ED2-315D85D7431E}" presName="accentRepeatNode" presStyleLbl="solidFgAcc1" presStyleIdx="1" presStyleCnt="5"/>
      <dgm:spPr/>
    </dgm:pt>
    <dgm:pt modelId="{4BF122CB-8F32-4DED-9D71-96ED08477D69}" type="pres">
      <dgm:prSet presAssocID="{F2A2195C-919B-40D1-85F4-7EAF392C090B}" presName="text_3" presStyleLbl="node1" presStyleIdx="2" presStyleCnt="5">
        <dgm:presLayoutVars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ru-RU"/>
        </a:p>
      </dgm:t>
    </dgm:pt>
    <dgm:pt modelId="{8D26088A-A78C-4CD6-9736-26B65D1E28F6}" type="pres">
      <dgm:prSet presAssocID="{F2A2195C-919B-40D1-85F4-7EAF392C090B}" presName="accent_3" presStyleCnt="0"/>
      <dgm:spPr/>
    </dgm:pt>
    <dgm:pt modelId="{A65F02E7-0EC6-4FE8-BD5A-ED65D4891F67}" type="pres">
      <dgm:prSet presAssocID="{F2A2195C-919B-40D1-85F4-7EAF392C090B}" presName="accentRepeatNode" presStyleLbl="solidFgAcc1" presStyleIdx="2" presStyleCnt="5"/>
      <dgm:spPr/>
    </dgm:pt>
    <dgm:pt modelId="{C6CB83DC-A9CC-4D29-941B-636B46642C4B}" type="pres">
      <dgm:prSet presAssocID="{85325C3A-F180-44C8-98CF-B4F2AD1D01E4}" presName="text_4" presStyleLbl="node1" presStyleIdx="3" presStyleCnt="5">
        <dgm:presLayoutVars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ru-RU"/>
        </a:p>
      </dgm:t>
    </dgm:pt>
    <dgm:pt modelId="{930BE2B3-E5B4-4593-96DF-9BEEBBB1AB1D}" type="pres">
      <dgm:prSet presAssocID="{85325C3A-F180-44C8-98CF-B4F2AD1D01E4}" presName="accent_4" presStyleCnt="0"/>
      <dgm:spPr/>
    </dgm:pt>
    <dgm:pt modelId="{2ECCE61D-0A3C-4AA0-8990-98EF4B04B03D}" type="pres">
      <dgm:prSet presAssocID="{85325C3A-F180-44C8-98CF-B4F2AD1D01E4}" presName="accentRepeatNode" presStyleLbl="solidFgAcc1" presStyleIdx="3" presStyleCnt="5"/>
      <dgm:spPr/>
    </dgm:pt>
    <dgm:pt modelId="{D98D28CF-A1F2-4DFB-B798-F23AB11792DB}" type="pres">
      <dgm:prSet presAssocID="{A0C2A973-718E-4E2E-994B-B6AA39799083}" presName="text_5" presStyleLbl="node1" presStyleIdx="4" presStyleCnt="5">
        <dgm:presLayoutVars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ru-RU"/>
        </a:p>
      </dgm:t>
    </dgm:pt>
    <dgm:pt modelId="{4EE21706-E88C-4065-ACAD-A22FDA76BDFC}" type="pres">
      <dgm:prSet presAssocID="{A0C2A973-718E-4E2E-994B-B6AA39799083}" presName="accent_5" presStyleCnt="0"/>
      <dgm:spPr/>
    </dgm:pt>
    <dgm:pt modelId="{C19308B1-DAA0-4872-AD15-00A18E1942B1}" type="pres">
      <dgm:prSet presAssocID="{A0C2A973-718E-4E2E-994B-B6AA39799083}" presName="accentRepeatNode" presStyleLbl="solidFgAcc1" presStyleIdx="4" presStyleCnt="5"/>
      <dgm:spPr/>
    </dgm:pt>
  </dgm:ptLst>
  <dgm:cxnLst>
    <dgm:cxn modelId="{CE8BE3BE-2F29-4C2E-BB14-E398C5D45B24}" srcId="{9380A3CC-342D-4339-9F00-027591013CAB}" destId="{A5F7B01F-F2A0-4EF5-8ED2-315D85D7431E}" srcOrd="1" destOrd="0" parTransId="{A316E3EF-F743-4CDD-BD54-5253D5CB4C4B}" sibTransId="{DF4D44AE-C133-454C-B300-1FF174D67658}"/>
    <dgm:cxn modelId="{20792024-2828-4243-9919-63460B2B4C81}" type="presOf" srcId="{A0C2A973-718E-4E2E-994B-B6AA39799083}" destId="{D98D28CF-A1F2-4DFB-B798-F23AB11792DB}" srcOrd="0" destOrd="0" presId="urn:microsoft.com/office/officeart/2008/layout/VerticalCurvedList"/>
    <dgm:cxn modelId="{8B8C717E-F028-4896-8592-E56A8507E37F}" type="presOf" srcId="{A5F7B01F-F2A0-4EF5-8ED2-315D85D7431E}" destId="{DA230957-F194-4234-8085-58027A9F29BA}" srcOrd="0" destOrd="0" presId="urn:microsoft.com/office/officeart/2008/layout/VerticalCurvedList"/>
    <dgm:cxn modelId="{902A808B-75C7-43B9-B7BF-77C06737B7DE}" type="presOf" srcId="{7C5C0480-589A-48D3-8083-551426D28B5C}" destId="{1FB09170-5763-4A58-BDE1-B890013E1DE5}" srcOrd="0" destOrd="0" presId="urn:microsoft.com/office/officeart/2008/layout/VerticalCurvedList"/>
    <dgm:cxn modelId="{30B0514A-88CF-42CB-A4FE-887A7D75B27F}" srcId="{9380A3CC-342D-4339-9F00-027591013CAB}" destId="{F2A2195C-919B-40D1-85F4-7EAF392C090B}" srcOrd="2" destOrd="0" parTransId="{532822CF-3F08-4930-B6BF-43A7AE76CA4C}" sibTransId="{30128861-8E74-45C3-9B4D-DC63478CE1F2}"/>
    <dgm:cxn modelId="{228E97C5-3BFD-4275-89DB-C2FFE6BCFA82}" type="presOf" srcId="{9380A3CC-342D-4339-9F00-027591013CAB}" destId="{7F1B02D1-8A9A-4FD0-8D21-3C8E9035974D}" srcOrd="0" destOrd="0" presId="urn:microsoft.com/office/officeart/2008/layout/VerticalCurvedList"/>
    <dgm:cxn modelId="{67CC9B93-525E-490B-82E4-ECEBAC628AB1}" srcId="{9380A3CC-342D-4339-9F00-027591013CAB}" destId="{85325C3A-F180-44C8-98CF-B4F2AD1D01E4}" srcOrd="3" destOrd="0" parTransId="{2E0790F6-0827-4777-951E-0D161CD5DA50}" sibTransId="{863E6335-71F4-44F9-8798-EDB83DA95A75}"/>
    <dgm:cxn modelId="{80A0C040-04E4-4416-9036-861F028D239C}" type="presOf" srcId="{85325C3A-F180-44C8-98CF-B4F2AD1D01E4}" destId="{C6CB83DC-A9CC-4D29-941B-636B46642C4B}" srcOrd="0" destOrd="0" presId="urn:microsoft.com/office/officeart/2008/layout/VerticalCurvedList"/>
    <dgm:cxn modelId="{AB9BD920-282A-4ACC-88DC-7C0F8D948838}" srcId="{9380A3CC-342D-4339-9F00-027591013CAB}" destId="{BE33AA74-8823-44DD-BAE0-A5C98329EE7D}" srcOrd="0" destOrd="0" parTransId="{B9AB7C7F-C0F1-4AF8-9F34-A822B347FB8D}" sibTransId="{7C5C0480-589A-48D3-8083-551426D28B5C}"/>
    <dgm:cxn modelId="{9C6E990B-96BC-41B4-B805-0732721E2386}" type="presOf" srcId="{F2A2195C-919B-40D1-85F4-7EAF392C090B}" destId="{4BF122CB-8F32-4DED-9D71-96ED08477D69}" srcOrd="0" destOrd="0" presId="urn:microsoft.com/office/officeart/2008/layout/VerticalCurvedList"/>
    <dgm:cxn modelId="{493ECFDB-7BC9-4197-94EF-3034501B9D39}" srcId="{9380A3CC-342D-4339-9F00-027591013CAB}" destId="{A0C2A973-718E-4E2E-994B-B6AA39799083}" srcOrd="4" destOrd="0" parTransId="{506AE4DD-E365-4FE9-87B0-E3DDC2E28D33}" sibTransId="{C723743C-482B-4E23-A54C-74B83BD4C3FD}"/>
    <dgm:cxn modelId="{5E90FFDC-6B52-438E-9A0C-283304C770B4}" type="presOf" srcId="{BE33AA74-8823-44DD-BAE0-A5C98329EE7D}" destId="{8C72FF75-F04E-436C-B0FE-B66B148CC5F8}" srcOrd="0" destOrd="0" presId="urn:microsoft.com/office/officeart/2008/layout/VerticalCurvedList"/>
    <dgm:cxn modelId="{99BFFF23-698E-4BE2-8A55-E6F3AF11CAF1}" type="presParOf" srcId="{7F1B02D1-8A9A-4FD0-8D21-3C8E9035974D}" destId="{490E3C61-005E-4E8A-A590-E30FEC66E6FA}" srcOrd="0" destOrd="0" presId="urn:microsoft.com/office/officeart/2008/layout/VerticalCurvedList"/>
    <dgm:cxn modelId="{1FF96D6B-E2D7-471B-B881-069802E22FDB}" type="presParOf" srcId="{490E3C61-005E-4E8A-A590-E30FEC66E6FA}" destId="{EBCFA7B8-CE68-456A-B401-7250D31F04C5}" srcOrd="0" destOrd="0" presId="urn:microsoft.com/office/officeart/2008/layout/VerticalCurvedList"/>
    <dgm:cxn modelId="{FD4F3117-B311-489C-9574-C9A52317021D}" type="presParOf" srcId="{EBCFA7B8-CE68-456A-B401-7250D31F04C5}" destId="{4FD1E419-283A-4275-936C-A274DFDA0468}" srcOrd="0" destOrd="0" presId="urn:microsoft.com/office/officeart/2008/layout/VerticalCurvedList"/>
    <dgm:cxn modelId="{EA84E91F-DD67-441F-9C9D-C841606F1C3D}" type="presParOf" srcId="{EBCFA7B8-CE68-456A-B401-7250D31F04C5}" destId="{1FB09170-5763-4A58-BDE1-B890013E1DE5}" srcOrd="1" destOrd="0" presId="urn:microsoft.com/office/officeart/2008/layout/VerticalCurvedList"/>
    <dgm:cxn modelId="{C73DA84F-566A-4DC0-BC97-BFA5B4083369}" type="presParOf" srcId="{EBCFA7B8-CE68-456A-B401-7250D31F04C5}" destId="{4D3CE9DB-E1B5-4443-8DD8-106FC23F17A7}" srcOrd="2" destOrd="0" presId="urn:microsoft.com/office/officeart/2008/layout/VerticalCurvedList"/>
    <dgm:cxn modelId="{D87E6218-2A7A-4B45-A212-27E85391376A}" type="presParOf" srcId="{EBCFA7B8-CE68-456A-B401-7250D31F04C5}" destId="{F33C79F0-09C1-48E6-8DDA-FE9CF5D064C7}" srcOrd="3" destOrd="0" presId="urn:microsoft.com/office/officeart/2008/layout/VerticalCurvedList"/>
    <dgm:cxn modelId="{F0F6A4FF-DD02-4AD3-99A0-0E884A8FA69F}" type="presParOf" srcId="{490E3C61-005E-4E8A-A590-E30FEC66E6FA}" destId="{8C72FF75-F04E-436C-B0FE-B66B148CC5F8}" srcOrd="1" destOrd="0" presId="urn:microsoft.com/office/officeart/2008/layout/VerticalCurvedList"/>
    <dgm:cxn modelId="{9902A9D1-CAB3-4C7B-AEFA-CC860DABCAA4}" type="presParOf" srcId="{490E3C61-005E-4E8A-A590-E30FEC66E6FA}" destId="{18E2BAD7-C5F1-48AD-8C03-B40B9132EE13}" srcOrd="2" destOrd="0" presId="urn:microsoft.com/office/officeart/2008/layout/VerticalCurvedList"/>
    <dgm:cxn modelId="{72B922DC-9D4F-4F59-8E1E-3DCBBDFB9DA2}" type="presParOf" srcId="{18E2BAD7-C5F1-48AD-8C03-B40B9132EE13}" destId="{B277A7DE-45E6-4E61-8098-2F671BB4EFB2}" srcOrd="0" destOrd="0" presId="urn:microsoft.com/office/officeart/2008/layout/VerticalCurvedList"/>
    <dgm:cxn modelId="{134CCC93-BB25-442A-86CD-80D823F4A8ED}" type="presParOf" srcId="{490E3C61-005E-4E8A-A590-E30FEC66E6FA}" destId="{DA230957-F194-4234-8085-58027A9F29BA}" srcOrd="3" destOrd="0" presId="urn:microsoft.com/office/officeart/2008/layout/VerticalCurvedList"/>
    <dgm:cxn modelId="{29E2C63F-B902-42BB-8A6E-F14B590825C8}" type="presParOf" srcId="{490E3C61-005E-4E8A-A590-E30FEC66E6FA}" destId="{FCB9EA88-875B-4791-8318-DED3E49B1668}" srcOrd="4" destOrd="0" presId="urn:microsoft.com/office/officeart/2008/layout/VerticalCurvedList"/>
    <dgm:cxn modelId="{DA4B25E7-5C0E-406C-944E-3FA5F308DE51}" type="presParOf" srcId="{FCB9EA88-875B-4791-8318-DED3E49B1668}" destId="{4BE7636B-9D2E-4AC4-9408-C4DDAE403294}" srcOrd="0" destOrd="0" presId="urn:microsoft.com/office/officeart/2008/layout/VerticalCurvedList"/>
    <dgm:cxn modelId="{870CA5A8-9B11-400B-9856-2766F00718EF}" type="presParOf" srcId="{490E3C61-005E-4E8A-A590-E30FEC66E6FA}" destId="{4BF122CB-8F32-4DED-9D71-96ED08477D69}" srcOrd="5" destOrd="0" presId="urn:microsoft.com/office/officeart/2008/layout/VerticalCurvedList"/>
    <dgm:cxn modelId="{87FBD185-24E3-403E-A6EA-73177DBBCBF5}" type="presParOf" srcId="{490E3C61-005E-4E8A-A590-E30FEC66E6FA}" destId="{8D26088A-A78C-4CD6-9736-26B65D1E28F6}" srcOrd="6" destOrd="0" presId="urn:microsoft.com/office/officeart/2008/layout/VerticalCurvedList"/>
    <dgm:cxn modelId="{22487329-3566-4A9A-92ED-5A8A72D3658E}" type="presParOf" srcId="{8D26088A-A78C-4CD6-9736-26B65D1E28F6}" destId="{A65F02E7-0EC6-4FE8-BD5A-ED65D4891F67}" srcOrd="0" destOrd="0" presId="urn:microsoft.com/office/officeart/2008/layout/VerticalCurvedList"/>
    <dgm:cxn modelId="{DA324D89-0363-4FCB-AA3A-A889D5C4BE57}" type="presParOf" srcId="{490E3C61-005E-4E8A-A590-E30FEC66E6FA}" destId="{C6CB83DC-A9CC-4D29-941B-636B46642C4B}" srcOrd="7" destOrd="0" presId="urn:microsoft.com/office/officeart/2008/layout/VerticalCurvedList"/>
    <dgm:cxn modelId="{D68651C8-1311-48CC-A2D9-B6A5445F6F39}" type="presParOf" srcId="{490E3C61-005E-4E8A-A590-E30FEC66E6FA}" destId="{930BE2B3-E5B4-4593-96DF-9BEEBBB1AB1D}" srcOrd="8" destOrd="0" presId="urn:microsoft.com/office/officeart/2008/layout/VerticalCurvedList"/>
    <dgm:cxn modelId="{4EEE6903-2578-406E-86F2-204766138CF1}" type="presParOf" srcId="{930BE2B3-E5B4-4593-96DF-9BEEBBB1AB1D}" destId="{2ECCE61D-0A3C-4AA0-8990-98EF4B04B03D}" srcOrd="0" destOrd="0" presId="urn:microsoft.com/office/officeart/2008/layout/VerticalCurvedList"/>
    <dgm:cxn modelId="{68D97D53-A191-4B18-AC9B-8149523DDE9D}" type="presParOf" srcId="{490E3C61-005E-4E8A-A590-E30FEC66E6FA}" destId="{D98D28CF-A1F2-4DFB-B798-F23AB11792DB}" srcOrd="9" destOrd="0" presId="urn:microsoft.com/office/officeart/2008/layout/VerticalCurvedList"/>
    <dgm:cxn modelId="{FB42EA3E-FEC0-4B96-B59E-033E670E4148}" type="presParOf" srcId="{490E3C61-005E-4E8A-A590-E30FEC66E6FA}" destId="{4EE21706-E88C-4065-ACAD-A22FDA76BDFC}" srcOrd="10" destOrd="0" presId="urn:microsoft.com/office/officeart/2008/layout/VerticalCurvedList"/>
    <dgm:cxn modelId="{9BF2F4D9-C51A-40D4-A41C-803AF971B278}" type="presParOf" srcId="{4EE21706-E88C-4065-ACAD-A22FDA76BDFC}" destId="{C19308B1-DAA0-4872-AD15-00A18E1942B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AAFDC-2814-47DF-BE39-1B0996415224}">
      <dsp:nvSpPr>
        <dsp:cNvPr id="0" name=""/>
        <dsp:cNvSpPr/>
      </dsp:nvSpPr>
      <dsp:spPr>
        <a:xfrm>
          <a:off x="0" y="0"/>
          <a:ext cx="9535213" cy="11458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Узнайте что-то, чего действительно нет.</a:t>
          </a:r>
          <a:endParaRPr lang="ru-RU" sz="3200" kern="1200" dirty="0"/>
        </a:p>
      </dsp:txBody>
      <dsp:txXfrm>
        <a:off x="33559" y="33559"/>
        <a:ext cx="8298804" cy="1078683"/>
      </dsp:txXfrm>
    </dsp:sp>
    <dsp:sp modelId="{58FA44A4-78A5-4CF7-82DC-F4BD5CC67E79}">
      <dsp:nvSpPr>
        <dsp:cNvPr id="0" name=""/>
        <dsp:cNvSpPr/>
      </dsp:nvSpPr>
      <dsp:spPr>
        <a:xfrm>
          <a:off x="841342" y="1336768"/>
          <a:ext cx="9535213" cy="1145801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Найдите то что есть, по этому «ничего нет».</a:t>
          </a:r>
          <a:endParaRPr lang="ru-RU" sz="3200" kern="1200" dirty="0"/>
        </a:p>
      </dsp:txBody>
      <dsp:txXfrm>
        <a:off x="874901" y="1370327"/>
        <a:ext cx="7881981" cy="1078683"/>
      </dsp:txXfrm>
    </dsp:sp>
    <dsp:sp modelId="{142BB6CF-3DE1-48B1-AB93-83578F4FD00A}">
      <dsp:nvSpPr>
        <dsp:cNvPr id="0" name=""/>
        <dsp:cNvSpPr/>
      </dsp:nvSpPr>
      <dsp:spPr>
        <a:xfrm>
          <a:off x="1682684" y="2673537"/>
          <a:ext cx="9535213" cy="1145801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Поймите почему этого  что-то нет.</a:t>
          </a:r>
          <a:endParaRPr lang="ru-RU" sz="3200" kern="1200" dirty="0"/>
        </a:p>
      </dsp:txBody>
      <dsp:txXfrm>
        <a:off x="1716243" y="2707096"/>
        <a:ext cx="7881981" cy="1078683"/>
      </dsp:txXfrm>
    </dsp:sp>
    <dsp:sp modelId="{8081EA32-FF61-47D0-A86E-37C122542F35}">
      <dsp:nvSpPr>
        <dsp:cNvPr id="0" name=""/>
        <dsp:cNvSpPr/>
      </dsp:nvSpPr>
      <dsp:spPr>
        <a:xfrm>
          <a:off x="8790442" y="868899"/>
          <a:ext cx="744771" cy="74477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8958015" y="868899"/>
        <a:ext cx="409625" cy="560440"/>
      </dsp:txXfrm>
    </dsp:sp>
    <dsp:sp modelId="{24070F1B-EC0F-438F-806E-6123E87B3BDB}">
      <dsp:nvSpPr>
        <dsp:cNvPr id="0" name=""/>
        <dsp:cNvSpPr/>
      </dsp:nvSpPr>
      <dsp:spPr>
        <a:xfrm>
          <a:off x="9631784" y="2198029"/>
          <a:ext cx="744771" cy="74477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9799357" y="2198029"/>
        <a:ext cx="409625" cy="560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AAFDC-2814-47DF-BE39-1B0996415224}">
      <dsp:nvSpPr>
        <dsp:cNvPr id="0" name=""/>
        <dsp:cNvSpPr/>
      </dsp:nvSpPr>
      <dsp:spPr>
        <a:xfrm>
          <a:off x="0" y="0"/>
          <a:ext cx="9535213" cy="114580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mtClean="0"/>
            <a:t>Поймите зачем это нужно лично Вам.</a:t>
          </a:r>
          <a:endParaRPr lang="ru-RU" sz="3000" kern="1200" dirty="0"/>
        </a:p>
      </dsp:txBody>
      <dsp:txXfrm>
        <a:off x="33559" y="33559"/>
        <a:ext cx="8298804" cy="1078683"/>
      </dsp:txXfrm>
    </dsp:sp>
    <dsp:sp modelId="{58FA44A4-78A5-4CF7-82DC-F4BD5CC67E79}">
      <dsp:nvSpPr>
        <dsp:cNvPr id="0" name=""/>
        <dsp:cNvSpPr/>
      </dsp:nvSpPr>
      <dsp:spPr>
        <a:xfrm>
          <a:off x="841342" y="1336768"/>
          <a:ext cx="9535213" cy="1145801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Поймите почему Вы нужны чтобы сделать это.</a:t>
          </a:r>
          <a:endParaRPr lang="ru-RU" sz="3000" kern="1200" dirty="0"/>
        </a:p>
      </dsp:txBody>
      <dsp:txXfrm>
        <a:off x="874901" y="1370327"/>
        <a:ext cx="7881981" cy="1078683"/>
      </dsp:txXfrm>
    </dsp:sp>
    <dsp:sp modelId="{142BB6CF-3DE1-48B1-AB93-83578F4FD00A}">
      <dsp:nvSpPr>
        <dsp:cNvPr id="0" name=""/>
        <dsp:cNvSpPr/>
      </dsp:nvSpPr>
      <dsp:spPr>
        <a:xfrm>
          <a:off x="1682684" y="2673537"/>
          <a:ext cx="9535213" cy="1145801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mtClean="0"/>
            <a:t>Поймите почему без Вас это не будет сделано.</a:t>
          </a:r>
          <a:endParaRPr lang="ru-RU" sz="3000" kern="1200" dirty="0"/>
        </a:p>
      </dsp:txBody>
      <dsp:txXfrm>
        <a:off x="1716243" y="2707096"/>
        <a:ext cx="7881981" cy="1078683"/>
      </dsp:txXfrm>
    </dsp:sp>
    <dsp:sp modelId="{8081EA32-FF61-47D0-A86E-37C122542F35}">
      <dsp:nvSpPr>
        <dsp:cNvPr id="0" name=""/>
        <dsp:cNvSpPr/>
      </dsp:nvSpPr>
      <dsp:spPr>
        <a:xfrm>
          <a:off x="8790442" y="868899"/>
          <a:ext cx="744771" cy="74477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8958015" y="868899"/>
        <a:ext cx="409625" cy="560440"/>
      </dsp:txXfrm>
    </dsp:sp>
    <dsp:sp modelId="{24070F1B-EC0F-438F-806E-6123E87B3BDB}">
      <dsp:nvSpPr>
        <dsp:cNvPr id="0" name=""/>
        <dsp:cNvSpPr/>
      </dsp:nvSpPr>
      <dsp:spPr>
        <a:xfrm>
          <a:off x="9631784" y="2198029"/>
          <a:ext cx="744771" cy="74477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9799357" y="2198029"/>
        <a:ext cx="409625" cy="5604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AAFDC-2814-47DF-BE39-1B0996415224}">
      <dsp:nvSpPr>
        <dsp:cNvPr id="0" name=""/>
        <dsp:cNvSpPr/>
      </dsp:nvSpPr>
      <dsp:spPr>
        <a:xfrm>
          <a:off x="0" y="0"/>
          <a:ext cx="9535213" cy="11458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Ставить амбициозные цели.</a:t>
          </a:r>
          <a:endParaRPr lang="ru-RU" sz="3200" kern="1200" dirty="0"/>
        </a:p>
      </dsp:txBody>
      <dsp:txXfrm>
        <a:off x="33559" y="33559"/>
        <a:ext cx="8298804" cy="1078683"/>
      </dsp:txXfrm>
    </dsp:sp>
    <dsp:sp modelId="{58FA44A4-78A5-4CF7-82DC-F4BD5CC67E79}">
      <dsp:nvSpPr>
        <dsp:cNvPr id="0" name=""/>
        <dsp:cNvSpPr/>
      </dsp:nvSpPr>
      <dsp:spPr>
        <a:xfrm>
          <a:off x="841342" y="1336768"/>
          <a:ext cx="9535213" cy="11458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Делать маленькие шаги и оглядываться.</a:t>
          </a:r>
          <a:endParaRPr lang="ru-RU" sz="3200" kern="1200" dirty="0"/>
        </a:p>
      </dsp:txBody>
      <dsp:txXfrm>
        <a:off x="874901" y="1370327"/>
        <a:ext cx="7881981" cy="1078683"/>
      </dsp:txXfrm>
    </dsp:sp>
    <dsp:sp modelId="{142BB6CF-3DE1-48B1-AB93-83578F4FD00A}">
      <dsp:nvSpPr>
        <dsp:cNvPr id="0" name=""/>
        <dsp:cNvSpPr/>
      </dsp:nvSpPr>
      <dsp:spPr>
        <a:xfrm>
          <a:off x="1682684" y="2673537"/>
          <a:ext cx="9535213" cy="114580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Всегда иметь план </a:t>
          </a:r>
          <a:r>
            <a:rPr lang="en-US" sz="3200" kern="1200" smtClean="0"/>
            <a:t>B</a:t>
          </a:r>
          <a:r>
            <a:rPr lang="ru-RU" sz="3200" kern="1200" smtClean="0"/>
            <a:t>.</a:t>
          </a:r>
          <a:r>
            <a:rPr lang="en-US" sz="3200" kern="1200" smtClean="0"/>
            <a:t> </a:t>
          </a:r>
          <a:r>
            <a:rPr lang="ru-RU" sz="3200" kern="1200" smtClean="0"/>
            <a:t>Что-то пойдет не так.</a:t>
          </a:r>
          <a:endParaRPr lang="ru-RU" sz="3200" kern="1200" dirty="0"/>
        </a:p>
      </dsp:txBody>
      <dsp:txXfrm>
        <a:off x="1716243" y="2707096"/>
        <a:ext cx="7881981" cy="1078683"/>
      </dsp:txXfrm>
    </dsp:sp>
    <dsp:sp modelId="{8081EA32-FF61-47D0-A86E-37C122542F35}">
      <dsp:nvSpPr>
        <dsp:cNvPr id="0" name=""/>
        <dsp:cNvSpPr/>
      </dsp:nvSpPr>
      <dsp:spPr>
        <a:xfrm>
          <a:off x="8790442" y="868899"/>
          <a:ext cx="744771" cy="7447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8958015" y="868899"/>
        <a:ext cx="409625" cy="560440"/>
      </dsp:txXfrm>
    </dsp:sp>
    <dsp:sp modelId="{24070F1B-EC0F-438F-806E-6123E87B3BDB}">
      <dsp:nvSpPr>
        <dsp:cNvPr id="0" name=""/>
        <dsp:cNvSpPr/>
      </dsp:nvSpPr>
      <dsp:spPr>
        <a:xfrm>
          <a:off x="9631784" y="2198029"/>
          <a:ext cx="744771" cy="74477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9799357" y="2198029"/>
        <a:ext cx="409625" cy="5604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AAFDC-2814-47DF-BE39-1B0996415224}">
      <dsp:nvSpPr>
        <dsp:cNvPr id="0" name=""/>
        <dsp:cNvSpPr/>
      </dsp:nvSpPr>
      <dsp:spPr>
        <a:xfrm>
          <a:off x="0" y="0"/>
          <a:ext cx="9535213" cy="11458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Кто-то это уже сделал.</a:t>
          </a:r>
          <a:endParaRPr lang="ru-RU" sz="3200" kern="1200" dirty="0"/>
        </a:p>
      </dsp:txBody>
      <dsp:txXfrm>
        <a:off x="33559" y="33559"/>
        <a:ext cx="8298804" cy="1078683"/>
      </dsp:txXfrm>
    </dsp:sp>
    <dsp:sp modelId="{58FA44A4-78A5-4CF7-82DC-F4BD5CC67E79}">
      <dsp:nvSpPr>
        <dsp:cNvPr id="0" name=""/>
        <dsp:cNvSpPr/>
      </dsp:nvSpPr>
      <dsp:spPr>
        <a:xfrm>
          <a:off x="841342" y="1336768"/>
          <a:ext cx="9535213" cy="1145801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Нужно защитить интеллектуальную собственность .</a:t>
          </a:r>
          <a:endParaRPr lang="ru-RU" sz="3200" kern="1200" dirty="0"/>
        </a:p>
      </dsp:txBody>
      <dsp:txXfrm>
        <a:off x="874901" y="1370327"/>
        <a:ext cx="7881981" cy="1078683"/>
      </dsp:txXfrm>
    </dsp:sp>
    <dsp:sp modelId="{142BB6CF-3DE1-48B1-AB93-83578F4FD00A}">
      <dsp:nvSpPr>
        <dsp:cNvPr id="0" name=""/>
        <dsp:cNvSpPr/>
      </dsp:nvSpPr>
      <dsp:spPr>
        <a:xfrm>
          <a:off x="1682684" y="2673537"/>
          <a:ext cx="9535213" cy="1145801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Не хватает терпения.</a:t>
          </a:r>
          <a:endParaRPr lang="ru-RU" sz="3200" kern="1200" dirty="0"/>
        </a:p>
      </dsp:txBody>
      <dsp:txXfrm>
        <a:off x="1716243" y="2707096"/>
        <a:ext cx="7881981" cy="1078683"/>
      </dsp:txXfrm>
    </dsp:sp>
    <dsp:sp modelId="{8081EA32-FF61-47D0-A86E-37C122542F35}">
      <dsp:nvSpPr>
        <dsp:cNvPr id="0" name=""/>
        <dsp:cNvSpPr/>
      </dsp:nvSpPr>
      <dsp:spPr>
        <a:xfrm>
          <a:off x="8790442" y="868899"/>
          <a:ext cx="744771" cy="7447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8958015" y="868899"/>
        <a:ext cx="409625" cy="560440"/>
      </dsp:txXfrm>
    </dsp:sp>
    <dsp:sp modelId="{24070F1B-EC0F-438F-806E-6123E87B3BDB}">
      <dsp:nvSpPr>
        <dsp:cNvPr id="0" name=""/>
        <dsp:cNvSpPr/>
      </dsp:nvSpPr>
      <dsp:spPr>
        <a:xfrm>
          <a:off x="9631784" y="2198029"/>
          <a:ext cx="744771" cy="7447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9799357" y="2198029"/>
        <a:ext cx="409625" cy="5604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3A611-DCE1-4314-BDBE-8BA22BC18B59}">
      <dsp:nvSpPr>
        <dsp:cNvPr id="0" name=""/>
        <dsp:cNvSpPr/>
      </dsp:nvSpPr>
      <dsp:spPr>
        <a:xfrm>
          <a:off x="1076600" y="1312"/>
          <a:ext cx="2385446" cy="143126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Мы смотрели на многие проекты из разных индустрий.</a:t>
          </a:r>
          <a:endParaRPr lang="ru-RU" sz="2000" kern="1200" dirty="0"/>
        </a:p>
      </dsp:txBody>
      <dsp:txXfrm>
        <a:off x="1118520" y="43232"/>
        <a:ext cx="2301606" cy="1347427"/>
      </dsp:txXfrm>
    </dsp:sp>
    <dsp:sp modelId="{2C63D0A7-9F9C-436D-9527-B2BA395EDC22}">
      <dsp:nvSpPr>
        <dsp:cNvPr id="0" name=""/>
        <dsp:cNvSpPr/>
      </dsp:nvSpPr>
      <dsp:spPr>
        <a:xfrm>
          <a:off x="3671966" y="421150"/>
          <a:ext cx="505714" cy="5915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671966" y="539468"/>
        <a:ext cx="354000" cy="354954"/>
      </dsp:txXfrm>
    </dsp:sp>
    <dsp:sp modelId="{60EDC865-C2D5-4A75-ADD9-756D67DA06B1}">
      <dsp:nvSpPr>
        <dsp:cNvPr id="0" name=""/>
        <dsp:cNvSpPr/>
      </dsp:nvSpPr>
      <dsp:spPr>
        <a:xfrm>
          <a:off x="4416225" y="1312"/>
          <a:ext cx="2385446" cy="1431267"/>
        </a:xfrm>
        <a:prstGeom prst="roundRect">
          <a:avLst>
            <a:gd name="adj" fmla="val 10000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Нам показались интересными те 30 статей которые мы нашли по биопринтингу.</a:t>
          </a:r>
          <a:endParaRPr lang="ru-RU" sz="2000" kern="1200" dirty="0"/>
        </a:p>
      </dsp:txBody>
      <dsp:txXfrm>
        <a:off x="4458145" y="43232"/>
        <a:ext cx="2301606" cy="1347427"/>
      </dsp:txXfrm>
    </dsp:sp>
    <dsp:sp modelId="{5BC2573A-00F5-45E6-A19C-628FADE86821}">
      <dsp:nvSpPr>
        <dsp:cNvPr id="0" name=""/>
        <dsp:cNvSpPr/>
      </dsp:nvSpPr>
      <dsp:spPr>
        <a:xfrm>
          <a:off x="7011591" y="421150"/>
          <a:ext cx="505714" cy="5915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7011591" y="539468"/>
        <a:ext cx="354000" cy="354954"/>
      </dsp:txXfrm>
    </dsp:sp>
    <dsp:sp modelId="{0A3FAAED-3F2B-4617-96C9-982E52520BBF}">
      <dsp:nvSpPr>
        <dsp:cNvPr id="0" name=""/>
        <dsp:cNvSpPr/>
      </dsp:nvSpPr>
      <dsp:spPr>
        <a:xfrm>
          <a:off x="7755850" y="1312"/>
          <a:ext cx="2385446" cy="1431267"/>
        </a:xfrm>
        <a:prstGeom prst="roundRect">
          <a:avLst>
            <a:gd name="adj" fmla="val 10000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Мы нашли  почти всех кто имел отношение к биопринтингу.</a:t>
          </a:r>
          <a:endParaRPr lang="ru-RU" sz="2000" kern="1200" dirty="0"/>
        </a:p>
      </dsp:txBody>
      <dsp:txXfrm>
        <a:off x="7797770" y="43232"/>
        <a:ext cx="2301606" cy="1347427"/>
      </dsp:txXfrm>
    </dsp:sp>
    <dsp:sp modelId="{BF10EBED-7995-4CA3-B63A-EB94A73818EE}">
      <dsp:nvSpPr>
        <dsp:cNvPr id="0" name=""/>
        <dsp:cNvSpPr/>
      </dsp:nvSpPr>
      <dsp:spPr>
        <a:xfrm rot="5400000">
          <a:off x="8695716" y="1599561"/>
          <a:ext cx="505714" cy="5915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-5400000">
        <a:off x="8771096" y="1642499"/>
        <a:ext cx="354954" cy="354000"/>
      </dsp:txXfrm>
    </dsp:sp>
    <dsp:sp modelId="{1E74B75E-EDE2-40A9-8AA4-3024EE17DB4A}">
      <dsp:nvSpPr>
        <dsp:cNvPr id="0" name=""/>
        <dsp:cNvSpPr/>
      </dsp:nvSpPr>
      <dsp:spPr>
        <a:xfrm>
          <a:off x="7755850" y="2386758"/>
          <a:ext cx="2385446" cy="1431267"/>
        </a:xfrm>
        <a:prstGeom prst="roundRect">
          <a:avLst>
            <a:gd name="adj" fmla="val 10000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Мы объехали почти всех и поняли какие проблемы еще не решены</a:t>
          </a:r>
          <a:endParaRPr lang="ru-RU" sz="2000" kern="1200" dirty="0"/>
        </a:p>
      </dsp:txBody>
      <dsp:txXfrm>
        <a:off x="7797770" y="2428678"/>
        <a:ext cx="2301606" cy="1347427"/>
      </dsp:txXfrm>
    </dsp:sp>
    <dsp:sp modelId="{0E81DF0A-DC3D-4EB4-B3DD-5BF17A173743}">
      <dsp:nvSpPr>
        <dsp:cNvPr id="0" name=""/>
        <dsp:cNvSpPr/>
      </dsp:nvSpPr>
      <dsp:spPr>
        <a:xfrm rot="10800000">
          <a:off x="7040216" y="2806597"/>
          <a:ext cx="505714" cy="5915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0800000">
        <a:off x="7191930" y="2924915"/>
        <a:ext cx="354000" cy="354954"/>
      </dsp:txXfrm>
    </dsp:sp>
    <dsp:sp modelId="{A3B71060-9B1F-4203-8F33-56B62AF45F06}">
      <dsp:nvSpPr>
        <dsp:cNvPr id="0" name=""/>
        <dsp:cNvSpPr/>
      </dsp:nvSpPr>
      <dsp:spPr>
        <a:xfrm>
          <a:off x="4416225" y="2386758"/>
          <a:ext cx="2385446" cy="1431267"/>
        </a:xfrm>
        <a:prstGeom prst="roundRect">
          <a:avLst>
            <a:gd name="adj" fmla="val 10000"/>
          </a:avLst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Мы договорились с несколькими ведущими учеными и поняли что им интересно</a:t>
          </a:r>
          <a:endParaRPr lang="ru-RU" sz="2000" kern="1200" dirty="0" smtClean="0"/>
        </a:p>
      </dsp:txBody>
      <dsp:txXfrm>
        <a:off x="4458145" y="2428678"/>
        <a:ext cx="2301606" cy="1347427"/>
      </dsp:txXfrm>
    </dsp:sp>
    <dsp:sp modelId="{7D5D08EA-34DE-4EC5-94E3-A7545DA1959F}">
      <dsp:nvSpPr>
        <dsp:cNvPr id="0" name=""/>
        <dsp:cNvSpPr/>
      </dsp:nvSpPr>
      <dsp:spPr>
        <a:xfrm rot="10800000">
          <a:off x="3700591" y="2806597"/>
          <a:ext cx="505714" cy="5915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0800000">
        <a:off x="3852305" y="2924915"/>
        <a:ext cx="354000" cy="354954"/>
      </dsp:txXfrm>
    </dsp:sp>
    <dsp:sp modelId="{108CA305-867D-4C3F-8CC5-C31A9126A0C0}">
      <dsp:nvSpPr>
        <dsp:cNvPr id="0" name=""/>
        <dsp:cNvSpPr/>
      </dsp:nvSpPr>
      <dsp:spPr>
        <a:xfrm>
          <a:off x="1076600" y="2386758"/>
          <a:ext cx="2385446" cy="1431267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Мы собрали хорошую и приятную команду и через 9 месяцев…</a:t>
          </a:r>
          <a:endParaRPr lang="ru-RU" sz="2000" kern="1200" dirty="0" smtClean="0"/>
        </a:p>
      </dsp:txBody>
      <dsp:txXfrm>
        <a:off x="1118520" y="2428678"/>
        <a:ext cx="2301606" cy="13474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937AC-8464-412C-BA80-57283BDC6537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2DF20-3110-4EF5-BEDC-64DC7DF36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931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0674-DA63-44E4-BF82-798EE76B04F1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2ECE-BD28-4A93-A390-BAC0CB5126A5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23891"/>
          <p:cNvGrpSpPr/>
          <p:nvPr userDrawn="1"/>
        </p:nvGrpSpPr>
        <p:grpSpPr>
          <a:xfrm>
            <a:off x="0" y="59182"/>
            <a:ext cx="12192000" cy="6798817"/>
            <a:chOff x="-9301001" y="-5074220"/>
            <a:chExt cx="27712480" cy="15452714"/>
          </a:xfrm>
        </p:grpSpPr>
        <p:sp>
          <p:nvSpPr>
            <p:cNvPr id="8" name="Rectangle 71"/>
            <p:cNvSpPr/>
            <p:nvPr userDrawn="1"/>
          </p:nvSpPr>
          <p:spPr>
            <a:xfrm>
              <a:off x="6257290" y="236803"/>
              <a:ext cx="2357529" cy="296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350">
                  <a:solidFill>
                    <a:srgbClr val="7F7F7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Маркетинг</a:t>
              </a:r>
              <a:r>
                <a:rPr lang="ru-RU" sz="1350" spc="-10">
                  <a:solidFill>
                    <a:srgbClr val="7F7F7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ru-RU" sz="1350">
                  <a:solidFill>
                    <a:srgbClr val="7F7F7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ИНВИТРО</a:t>
              </a:r>
              <a:r>
                <a:rPr lang="ru-RU" sz="1350" spc="50">
                  <a:solidFill>
                    <a:srgbClr val="7F7F7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ru-RU" sz="1350">
                  <a:solidFill>
                    <a:srgbClr val="7F7F7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в</a:t>
              </a:r>
              <a:r>
                <a:rPr lang="ru-RU" sz="1350" spc="50">
                  <a:solidFill>
                    <a:srgbClr val="7F7F7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23876"/>
            <p:cNvSpPr/>
            <p:nvPr userDrawn="1"/>
          </p:nvSpPr>
          <p:spPr>
            <a:xfrm>
              <a:off x="8029957" y="236803"/>
              <a:ext cx="501373" cy="296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350" spc="5">
                  <a:solidFill>
                    <a:srgbClr val="7F7F7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2017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23877"/>
            <p:cNvSpPr/>
            <p:nvPr userDrawn="1"/>
          </p:nvSpPr>
          <p:spPr>
            <a:xfrm>
              <a:off x="8398490" y="236803"/>
              <a:ext cx="61154" cy="296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350">
                  <a:solidFill>
                    <a:srgbClr val="7F7F7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73"/>
            <p:cNvSpPr/>
            <p:nvPr userDrawn="1"/>
          </p:nvSpPr>
          <p:spPr>
            <a:xfrm>
              <a:off x="8441436" y="236803"/>
              <a:ext cx="433347" cy="296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350">
                  <a:solidFill>
                    <a:srgbClr val="7F7F7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году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2" name="Picture 31305"/>
            <p:cNvPicPr/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9301001" y="-5074220"/>
              <a:ext cx="27712480" cy="15452714"/>
            </a:xfrm>
            <a:prstGeom prst="rect">
              <a:avLst/>
            </a:prstGeom>
          </p:spPr>
        </p:pic>
        <p:sp>
          <p:nvSpPr>
            <p:cNvPr id="15" name="Rectangle 80"/>
            <p:cNvSpPr/>
            <p:nvPr userDrawn="1"/>
          </p:nvSpPr>
          <p:spPr>
            <a:xfrm>
              <a:off x="8706612" y="4895164"/>
              <a:ext cx="136678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3989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0674-DA63-44E4-BF82-798EE76B04F1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2ECE-BD28-4A93-A390-BAC0CB512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71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0674-DA63-44E4-BF82-798EE76B04F1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2ECE-BD28-4A93-A390-BAC0CB512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643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0674-DA63-44E4-BF82-798EE76B04F1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2ECE-BD28-4A93-A390-BAC0CB512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539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0674-DA63-44E4-BF82-798EE76B04F1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2ECE-BD28-4A93-A390-BAC0CB512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00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0674-DA63-44E4-BF82-798EE76B04F1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2ECE-BD28-4A93-A390-BAC0CB512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51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0674-DA63-44E4-BF82-798EE76B04F1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2ECE-BD28-4A93-A390-BAC0CB512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49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0674-DA63-44E4-BF82-798EE76B04F1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2ECE-BD28-4A93-A390-BAC0CB512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45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0674-DA63-44E4-BF82-798EE76B04F1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2ECE-BD28-4A93-A390-BAC0CB512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4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0674-DA63-44E4-BF82-798EE76B04F1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2ECE-BD28-4A93-A390-BAC0CB512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15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0674-DA63-44E4-BF82-798EE76B04F1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2ECE-BD28-4A93-A390-BAC0CB512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463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F0674-DA63-44E4-BF82-798EE76B04F1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22ECE-BD28-4A93-A390-BAC0CB5126A5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Group 31386"/>
          <p:cNvGrpSpPr/>
          <p:nvPr userDrawn="1"/>
        </p:nvGrpSpPr>
        <p:grpSpPr>
          <a:xfrm>
            <a:off x="0" y="230188"/>
            <a:ext cx="12192000" cy="567936"/>
            <a:chOff x="0" y="0"/>
            <a:chExt cx="9144000" cy="445897"/>
          </a:xfrm>
        </p:grpSpPr>
        <p:pic>
          <p:nvPicPr>
            <p:cNvPr id="10" name="Picture 31387"/>
            <p:cNvPicPr/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400812" y="0"/>
              <a:ext cx="1214628" cy="254508"/>
            </a:xfrm>
            <a:prstGeom prst="rect">
              <a:avLst/>
            </a:prstGeom>
          </p:spPr>
        </p:pic>
        <p:sp>
          <p:nvSpPr>
            <p:cNvPr id="11" name="Shape 31388"/>
            <p:cNvSpPr/>
            <p:nvPr userDrawn="1"/>
          </p:nvSpPr>
          <p:spPr>
            <a:xfrm>
              <a:off x="0" y="425196"/>
              <a:ext cx="9144000" cy="20701"/>
            </a:xfrm>
            <a:custGeom>
              <a:avLst/>
              <a:gdLst/>
              <a:ahLst/>
              <a:cxnLst/>
              <a:rect l="0" t="0" r="0" b="0"/>
              <a:pathLst>
                <a:path w="9144000" h="20701">
                  <a:moveTo>
                    <a:pt x="0" y="20701"/>
                  </a:moveTo>
                  <a:lnTo>
                    <a:pt x="9144000" y="0"/>
                  </a:lnTo>
                </a:path>
              </a:pathLst>
            </a:custGeom>
            <a:ln w="6096" cap="flat">
              <a:miter lim="127000"/>
            </a:ln>
          </p:spPr>
          <p:style>
            <a:lnRef idx="1">
              <a:srgbClr val="5B9BD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grpSp>
        <p:nvGrpSpPr>
          <p:cNvPr id="14" name="Group 31409"/>
          <p:cNvGrpSpPr/>
          <p:nvPr userDrawn="1"/>
        </p:nvGrpSpPr>
        <p:grpSpPr>
          <a:xfrm>
            <a:off x="0" y="6356350"/>
            <a:ext cx="12204000" cy="20320"/>
            <a:chOff x="0" y="0"/>
            <a:chExt cx="9144000" cy="20688"/>
          </a:xfrm>
        </p:grpSpPr>
        <p:sp>
          <p:nvSpPr>
            <p:cNvPr id="15" name="Shape 31410"/>
            <p:cNvSpPr/>
            <p:nvPr userDrawn="1"/>
          </p:nvSpPr>
          <p:spPr>
            <a:xfrm>
              <a:off x="0" y="0"/>
              <a:ext cx="9144000" cy="20688"/>
            </a:xfrm>
            <a:custGeom>
              <a:avLst/>
              <a:gdLst/>
              <a:ahLst/>
              <a:cxnLst/>
              <a:rect l="0" t="0" r="0" b="0"/>
              <a:pathLst>
                <a:path w="9144000" h="20688">
                  <a:moveTo>
                    <a:pt x="0" y="20688"/>
                  </a:moveTo>
                  <a:lnTo>
                    <a:pt x="9144000" y="0"/>
                  </a:lnTo>
                </a:path>
              </a:pathLst>
            </a:custGeom>
            <a:ln w="6096" cap="flat">
              <a:miter lim="127000"/>
            </a:ln>
          </p:spPr>
          <p:style>
            <a:lnRef idx="1">
              <a:srgbClr val="0097A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7359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60032"/>
          </a:xfrm>
          <a:prstGeom prst="rect">
            <a:avLst/>
          </a:prstGeom>
        </p:spPr>
      </p:pic>
      <p:sp>
        <p:nvSpPr>
          <p:cNvPr id="4" name="Rectangle 16"/>
          <p:cNvSpPr/>
          <p:nvPr/>
        </p:nvSpPr>
        <p:spPr>
          <a:xfrm>
            <a:off x="623774" y="2246403"/>
            <a:ext cx="4315872" cy="76263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 smtClean="0">
                <a:solidFill>
                  <a:srgbClr val="E16A1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</a:t>
            </a:r>
            <a:r>
              <a:rPr lang="ru-RU" sz="4000" b="1" dirty="0">
                <a:solidFill>
                  <a:srgbClr val="E16A1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Ключевые факторы успеха спортивных </a:t>
            </a:r>
            <a:r>
              <a:rPr lang="ru-RU" sz="4000" b="1" dirty="0" err="1">
                <a:solidFill>
                  <a:srgbClr val="E16A1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стартапов</a:t>
            </a:r>
            <a:r>
              <a:rPr lang="ru-RU" sz="4000" b="1" dirty="0">
                <a:solidFill>
                  <a:srgbClr val="E16A1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в </a:t>
            </a:r>
            <a:r>
              <a:rPr lang="ru-RU" sz="4000" b="1" dirty="0" smtClean="0">
                <a:solidFill>
                  <a:srgbClr val="E16A1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России"</a:t>
            </a:r>
            <a:endParaRPr lang="ru-RU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222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1"/>
          <p:cNvSpPr>
            <a:spLocks noGrp="1"/>
          </p:cNvSpPr>
          <p:nvPr>
            <p:ph type="title"/>
          </p:nvPr>
        </p:nvSpPr>
        <p:spPr>
          <a:xfrm>
            <a:off x="2228689" y="1831958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3D </a:t>
            </a:r>
            <a:r>
              <a:rPr lang="ru-RU" dirty="0" err="1" smtClean="0"/>
              <a:t>Биопринтер</a:t>
            </a:r>
            <a:r>
              <a:rPr lang="en-US" dirty="0" smtClean="0"/>
              <a:t> FABION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34417"/>
          <a:stretch/>
        </p:blipFill>
        <p:spPr>
          <a:xfrm>
            <a:off x="8560355" y="3330707"/>
            <a:ext cx="1275698" cy="1733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7356" t="72245"/>
          <a:stretch/>
        </p:blipFill>
        <p:spPr>
          <a:xfrm>
            <a:off x="8525003" y="5099312"/>
            <a:ext cx="1054288" cy="733524"/>
          </a:xfrm>
          <a:prstGeom prst="rect">
            <a:avLst/>
          </a:prstGeom>
        </p:spPr>
      </p:pic>
      <p:pic>
        <p:nvPicPr>
          <p:cNvPr id="7" name="Рисунок 6" descr="6W3338-we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149" y="2826130"/>
            <a:ext cx="4742337" cy="315694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7745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82986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3Д </a:t>
            </a:r>
            <a:r>
              <a:rPr lang="ru-RU" sz="3200" dirty="0" err="1" smtClean="0"/>
              <a:t>Биопринтинг</a:t>
            </a:r>
            <a:r>
              <a:rPr lang="ru-RU" sz="3200" dirty="0" smtClean="0"/>
              <a:t>  не является технологией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060" y="1468839"/>
            <a:ext cx="7442600" cy="50409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5021" y="6375644"/>
            <a:ext cx="5751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charset="0"/>
              </a:rPr>
              <a:t>Gartner </a:t>
            </a:r>
            <a:r>
              <a:rPr lang="en-US" b="1" dirty="0" smtClean="0">
                <a:solidFill>
                  <a:srgbClr val="0070C0"/>
                </a:solidFill>
                <a:latin typeface="Arial" charset="0"/>
              </a:rPr>
              <a:t>2010 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Report on emerging (IT) technologies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68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82986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3Д </a:t>
            </a:r>
            <a:r>
              <a:rPr lang="ru-RU" sz="3200" dirty="0" err="1" smtClean="0"/>
              <a:t>Биопринтинг</a:t>
            </a:r>
            <a:r>
              <a:rPr lang="ru-RU" sz="3200" dirty="0" smtClean="0"/>
              <a:t> является зарождающейся технологией</a:t>
            </a:r>
            <a:endParaRPr lang="ru-RU" sz="32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25520" r="-25520"/>
          <a:stretch>
            <a:fillRect/>
          </a:stretch>
        </p:blipFill>
        <p:spPr bwMode="auto">
          <a:xfrm>
            <a:off x="-427910" y="1242516"/>
            <a:ext cx="12920138" cy="4805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Left Arrow 1"/>
          <p:cNvSpPr/>
          <p:nvPr/>
        </p:nvSpPr>
        <p:spPr>
          <a:xfrm>
            <a:off x="3964527" y="4107259"/>
            <a:ext cx="978408" cy="484632"/>
          </a:xfrm>
          <a:prstGeom prst="leftArrow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51701" y="6422712"/>
            <a:ext cx="5751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charset="0"/>
              </a:rPr>
              <a:t>Gartner 2011 Report on emerging (IT) technologies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95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82986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3Д </a:t>
            </a:r>
            <a:r>
              <a:rPr lang="ru-RU" sz="3200" dirty="0" err="1" smtClean="0"/>
              <a:t>Биопринтинг</a:t>
            </a:r>
            <a:r>
              <a:rPr lang="ru-RU" sz="3200" dirty="0" smtClean="0"/>
              <a:t> является развивающейся технологией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B2EBF2"/>
              </a:clrFrom>
              <a:clrTo>
                <a:srgbClr val="B2EBF2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8"/>
          <a:stretch/>
        </p:blipFill>
        <p:spPr>
          <a:xfrm>
            <a:off x="1496168" y="1226097"/>
            <a:ext cx="9089235" cy="5370506"/>
          </a:xfrm>
          <a:prstGeom prst="rect">
            <a:avLst/>
          </a:prstGeom>
        </p:spPr>
      </p:pic>
      <p:sp>
        <p:nvSpPr>
          <p:cNvPr id="9" name="Left Arrow 1"/>
          <p:cNvSpPr/>
          <p:nvPr/>
        </p:nvSpPr>
        <p:spPr>
          <a:xfrm>
            <a:off x="4280023" y="3395601"/>
            <a:ext cx="978408" cy="484632"/>
          </a:xfrm>
          <a:prstGeom prst="leftArrow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66941" y="6407472"/>
            <a:ext cx="5751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charset="0"/>
              </a:rPr>
              <a:t>Gartner </a:t>
            </a:r>
            <a:r>
              <a:rPr lang="en-US" b="1" dirty="0" smtClean="0">
                <a:solidFill>
                  <a:srgbClr val="0070C0"/>
                </a:solidFill>
                <a:latin typeface="Arial" charset="0"/>
              </a:rPr>
              <a:t>2014 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Report on emerging (IT) technologies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31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522" y="1295443"/>
            <a:ext cx="10143241" cy="457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7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6"/>
          <p:cNvSpPr/>
          <p:nvPr/>
        </p:nvSpPr>
        <p:spPr>
          <a:xfrm>
            <a:off x="937894" y="2463800"/>
            <a:ext cx="4172585" cy="267716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dirty="0" smtClean="0">
                <a:solidFill>
                  <a:srgbClr val="E16A1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Как это может быть в спорте.</a:t>
            </a:r>
            <a:endParaRPr lang="en-US" sz="4400" b="1" dirty="0">
              <a:solidFill>
                <a:srgbClr val="E16A1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55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28" t="404" r="746" b="91804"/>
          <a:stretch/>
        </p:blipFill>
        <p:spPr>
          <a:xfrm>
            <a:off x="23567" y="0"/>
            <a:ext cx="6532776" cy="7258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712" t="37477" r="2172" b="7776"/>
          <a:stretch/>
        </p:blipFill>
        <p:spPr>
          <a:xfrm>
            <a:off x="0" y="1025115"/>
            <a:ext cx="6107037" cy="49019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570" t="91616" r="31264"/>
          <a:stretch/>
        </p:blipFill>
        <p:spPr>
          <a:xfrm>
            <a:off x="1" y="6077048"/>
            <a:ext cx="4506012" cy="7809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58564" t="91616" r="746"/>
          <a:stretch/>
        </p:blipFill>
        <p:spPr>
          <a:xfrm>
            <a:off x="9502219" y="6077048"/>
            <a:ext cx="2689781" cy="7809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9900" t="91616" r="29600"/>
          <a:stretch/>
        </p:blipFill>
        <p:spPr>
          <a:xfrm>
            <a:off x="4506013" y="6088096"/>
            <a:ext cx="5147034" cy="780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420" t="16664" r="1600"/>
          <a:stretch/>
        </p:blipFill>
        <p:spPr>
          <a:xfrm>
            <a:off x="5896684" y="1564849"/>
            <a:ext cx="6131918" cy="43622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1420" t="8019" r="1600" b="85138"/>
          <a:stretch/>
        </p:blipFill>
        <p:spPr>
          <a:xfrm>
            <a:off x="6060082" y="655848"/>
            <a:ext cx="6131918" cy="3582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1420" t="8019" r="1600" b="85138"/>
          <a:stretch/>
        </p:blipFill>
        <p:spPr>
          <a:xfrm>
            <a:off x="0" y="655848"/>
            <a:ext cx="6155485" cy="35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60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6"/>
          <p:cNvSpPr/>
          <p:nvPr/>
        </p:nvSpPr>
        <p:spPr>
          <a:xfrm>
            <a:off x="937894" y="2463800"/>
            <a:ext cx="4172585" cy="267716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dirty="0" smtClean="0">
                <a:solidFill>
                  <a:srgbClr val="E16A1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Зачем это может быть нужно корпорациям и  о партнерстве.</a:t>
            </a:r>
            <a:endParaRPr lang="en-US" sz="4400" b="1" dirty="0">
              <a:solidFill>
                <a:srgbClr val="E16A1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06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56454371"/>
              </p:ext>
            </p:extLst>
          </p:nvPr>
        </p:nvGraphicFramePr>
        <p:xfrm>
          <a:off x="1669507" y="1138607"/>
          <a:ext cx="9001635" cy="49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78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36336857"/>
              </p:ext>
            </p:extLst>
          </p:nvPr>
        </p:nvGraphicFramePr>
        <p:xfrm>
          <a:off x="1847467" y="791852"/>
          <a:ext cx="8135519" cy="5495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6999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6"/>
          <p:cNvSpPr/>
          <p:nvPr/>
        </p:nvSpPr>
        <p:spPr>
          <a:xfrm>
            <a:off x="937894" y="2463800"/>
            <a:ext cx="4172585" cy="267716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dirty="0" smtClean="0">
                <a:solidFill>
                  <a:srgbClr val="E16A1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Как создать инновацию</a:t>
            </a:r>
            <a:endParaRPr lang="en-US" sz="4400" b="1" dirty="0">
              <a:solidFill>
                <a:srgbClr val="E16A1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14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96165" y="1765247"/>
            <a:ext cx="913242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Создание новых идей – операция,</a:t>
            </a:r>
          </a:p>
          <a:p>
            <a:r>
              <a:rPr lang="ru-RU" sz="4000" dirty="0" smtClean="0"/>
              <a:t>Доступная всем и довольно несложная:</a:t>
            </a:r>
          </a:p>
          <a:p>
            <a:r>
              <a:rPr lang="ru-RU" sz="4000" dirty="0" smtClean="0"/>
              <a:t>Достаточно знать в каких концентрациях</a:t>
            </a:r>
          </a:p>
          <a:p>
            <a:r>
              <a:rPr lang="ru-RU" sz="4000" dirty="0" smtClean="0"/>
              <a:t>Смешать очевидное и невозможное.</a:t>
            </a:r>
          </a:p>
          <a:p>
            <a:r>
              <a:rPr lang="ru-RU" sz="4000" dirty="0"/>
              <a:t> </a:t>
            </a:r>
            <a:r>
              <a:rPr lang="ru-RU" sz="4000" dirty="0" smtClean="0"/>
              <a:t>                          </a:t>
            </a:r>
          </a:p>
          <a:p>
            <a:r>
              <a:rPr lang="ru-RU" sz="4000" dirty="0"/>
              <a:t> </a:t>
            </a:r>
            <a:r>
              <a:rPr lang="ru-RU" sz="4000" dirty="0" smtClean="0"/>
              <a:t>                                                   Питер </a:t>
            </a:r>
            <a:r>
              <a:rPr lang="ru-RU" sz="4000" dirty="0" err="1" smtClean="0"/>
              <a:t>Хэйн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98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253" y="956919"/>
            <a:ext cx="9930728" cy="491732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729124" y="5968508"/>
            <a:ext cx="2354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© Константинов Г.Н.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175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94208" y="629075"/>
            <a:ext cx="10515600" cy="1325563"/>
          </a:xfrm>
        </p:spPr>
        <p:txBody>
          <a:bodyPr/>
          <a:lstStyle/>
          <a:p>
            <a:r>
              <a:rPr lang="ru-RU" dirty="0" smtClean="0"/>
              <a:t>Как создать инновацию? Шаг </a:t>
            </a:r>
            <a:r>
              <a:rPr lang="en-US" dirty="0" smtClean="0"/>
              <a:t>I.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28288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77508663"/>
              </p:ext>
            </p:extLst>
          </p:nvPr>
        </p:nvGraphicFramePr>
        <p:xfrm>
          <a:off x="443059" y="2149311"/>
          <a:ext cx="11217898" cy="3819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576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создать инновацию? Шаг </a:t>
            </a:r>
            <a:r>
              <a:rPr lang="en-US" dirty="0" smtClean="0"/>
              <a:t>II.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28288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67507685"/>
              </p:ext>
            </p:extLst>
          </p:nvPr>
        </p:nvGraphicFramePr>
        <p:xfrm>
          <a:off x="443059" y="2149311"/>
          <a:ext cx="11217898" cy="3819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732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создать инновацию? Шаг </a:t>
            </a:r>
            <a:r>
              <a:rPr lang="en-US" dirty="0" smtClean="0"/>
              <a:t>I</a:t>
            </a:r>
            <a:r>
              <a:rPr lang="en-US" dirty="0"/>
              <a:t> </a:t>
            </a:r>
            <a:r>
              <a:rPr lang="en-US" dirty="0" err="1" smtClean="0"/>
              <a:t>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28288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20467260"/>
              </p:ext>
            </p:extLst>
          </p:nvPr>
        </p:nvGraphicFramePr>
        <p:xfrm>
          <a:off x="443059" y="2149311"/>
          <a:ext cx="11217898" cy="3819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65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мешает создать инновацию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28288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97153728"/>
              </p:ext>
            </p:extLst>
          </p:nvPr>
        </p:nvGraphicFramePr>
        <p:xfrm>
          <a:off x="443059" y="2149311"/>
          <a:ext cx="11217898" cy="3819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191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6"/>
          <p:cNvSpPr/>
          <p:nvPr/>
        </p:nvSpPr>
        <p:spPr>
          <a:xfrm>
            <a:off x="937894" y="2463800"/>
            <a:ext cx="4172585" cy="267716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E16A1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Как это было у нас.</a:t>
            </a:r>
            <a:endParaRPr lang="en-US" sz="4400" b="1" dirty="0">
              <a:solidFill>
                <a:srgbClr val="E16A1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69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48000" y="28288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47092755"/>
              </p:ext>
            </p:extLst>
          </p:nvPr>
        </p:nvGraphicFramePr>
        <p:xfrm>
          <a:off x="443059" y="2149311"/>
          <a:ext cx="11217898" cy="3819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102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13977</TotalTime>
  <Words>337</Words>
  <Application>Microsoft Office PowerPoint</Application>
  <PresentationFormat>Произвольный</PresentationFormat>
  <Paragraphs>50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Как создать инновацию? Шаг I.</vt:lpstr>
      <vt:lpstr>Как создать инновацию? Шаг II.</vt:lpstr>
      <vt:lpstr>Как создать инновацию? Шаг I I I.</vt:lpstr>
      <vt:lpstr>Что мешает создать инновацию.</vt:lpstr>
      <vt:lpstr>Презентация PowerPoint</vt:lpstr>
      <vt:lpstr>Презентация PowerPoint</vt:lpstr>
      <vt:lpstr> 3D Биопринтер FABION </vt:lpstr>
      <vt:lpstr>3Д Биопринтинг  не является технологией</vt:lpstr>
      <vt:lpstr>3Д Биопринтинг является зарождающейся технологией</vt:lpstr>
      <vt:lpstr>3Д Биопринтинг является развивающейся технологией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Фадин Дмитрий</dc:creator>
  <cp:lastModifiedBy>Сергей</cp:lastModifiedBy>
  <cp:revision>105</cp:revision>
  <dcterms:created xsi:type="dcterms:W3CDTF">2017-02-12T10:18:09Z</dcterms:created>
  <dcterms:modified xsi:type="dcterms:W3CDTF">2017-05-21T13:14:16Z</dcterms:modified>
</cp:coreProperties>
</file>